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Lst>
  <p:notesMasterIdLst>
    <p:notesMasterId r:id="rId7"/>
  </p:notesMasterIdLst>
  <p:handoutMasterIdLst>
    <p:handoutMasterId r:id="rId8"/>
  </p:handoutMasterIdLst>
  <p:sldIdLst>
    <p:sldId id="256" r:id="rId5"/>
    <p:sldId id="257" r:id="rId6"/>
  </p:sldIdLst>
  <p:sldSz cx="7772400" cy="100584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939" userDrawn="1">
          <p15:clr>
            <a:srgbClr val="A4A3A4"/>
          </p15:clr>
        </p15:guide>
        <p15:guide id="3" pos="244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FFFFFF"/>
    <a:srgbClr val="666666"/>
    <a:srgbClr val="000000"/>
    <a:srgbClr val="8661C5"/>
    <a:srgbClr val="D59DFF"/>
    <a:srgbClr val="50E6FF"/>
    <a:srgbClr val="0069BA"/>
    <a:srgbClr val="9BF00B"/>
    <a:srgbClr val="0F78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46B0D-8BA6-415C-A027-6424B3E52342}" v="4" dt="2024-01-04T17:49:16.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866" autoAdjust="0"/>
    <p:restoredTop sz="96357" autoAdjust="0"/>
  </p:normalViewPr>
  <p:slideViewPr>
    <p:cSldViewPr snapToGrid="0">
      <p:cViewPr>
        <p:scale>
          <a:sx n="400" d="100"/>
          <a:sy n="400" d="100"/>
        </p:scale>
        <p:origin x="2776" y="-6440"/>
      </p:cViewPr>
      <p:guideLst>
        <p:guide orient="horz" pos="939"/>
        <p:guide pos="2448"/>
      </p:guideLst>
    </p:cSldViewPr>
  </p:slideViewPr>
  <p:outlineViewPr>
    <p:cViewPr>
      <p:scale>
        <a:sx n="33" d="100"/>
        <a:sy n="33" d="100"/>
      </p:scale>
      <p:origin x="0" y="-41080"/>
    </p:cViewPr>
  </p:outlineViewPr>
  <p:notesTextViewPr>
    <p:cViewPr>
      <p:scale>
        <a:sx n="125" d="100"/>
        <a:sy n="125" d="100"/>
      </p:scale>
      <p:origin x="0" y="0"/>
    </p:cViewPr>
  </p:notesTextViewPr>
  <p:sorterViewPr>
    <p:cViewPr varScale="1">
      <p:scale>
        <a:sx n="1" d="1"/>
        <a:sy n="1" d="1"/>
      </p:scale>
      <p:origin x="0" y="-20925"/>
    </p:cViewPr>
  </p:sorterViewPr>
  <p:notesViewPr>
    <p:cSldViewPr snapToGrid="0" showGuides="1">
      <p:cViewPr varScale="1">
        <p:scale>
          <a:sx n="169" d="100"/>
          <a:sy n="169" d="100"/>
        </p:scale>
        <p:origin x="5232"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2/23/2024 2:43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2/23/2024 2:43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497" userDrawn="1">
          <p15:clr>
            <a:srgbClr val="A4A3A4"/>
          </p15:clr>
        </p15:guide>
        <p15:guide id="7" pos="613" userDrawn="1">
          <p15:clr>
            <a:srgbClr val="A4A3A4"/>
          </p15:clr>
        </p15:guide>
        <p15:guide id="8" pos="875" userDrawn="1">
          <p15:clr>
            <a:srgbClr val="A4A3A4"/>
          </p15:clr>
        </p15:guide>
        <p15:guide id="9" pos="992" userDrawn="1">
          <p15:clr>
            <a:srgbClr val="A4A3A4"/>
          </p15:clr>
        </p15:guide>
        <p15:guide id="10" pos="1254" userDrawn="1">
          <p15:clr>
            <a:srgbClr val="A4A3A4"/>
          </p15:clr>
        </p15:guide>
        <p15:guide id="11" pos="1371" userDrawn="1">
          <p15:clr>
            <a:srgbClr val="A4A3A4"/>
          </p15:clr>
        </p15:guide>
        <p15:guide id="12" pos="1633" userDrawn="1">
          <p15:clr>
            <a:srgbClr val="A4A3A4"/>
          </p15:clr>
        </p15:guide>
        <p15:guide id="13" pos="1749" userDrawn="1">
          <p15:clr>
            <a:srgbClr val="A4A3A4"/>
          </p15:clr>
        </p15:guide>
        <p15:guide id="14" pos="2015" userDrawn="1">
          <p15:clr>
            <a:srgbClr val="A4A3A4"/>
          </p15:clr>
        </p15:guide>
        <p15:guide id="15" pos="2134" userDrawn="1">
          <p15:clr>
            <a:srgbClr val="A4A3A4"/>
          </p15:clr>
        </p15:guide>
        <p15:guide id="16" pos="2393" userDrawn="1">
          <p15:clr>
            <a:srgbClr val="A4A3A4"/>
          </p15:clr>
        </p15:guide>
        <p15:guide id="17" pos="2506" userDrawn="1">
          <p15:clr>
            <a:srgbClr val="A4A3A4"/>
          </p15:clr>
        </p15:guide>
        <p15:guide id="18" pos="2768" userDrawn="1">
          <p15:clr>
            <a:srgbClr val="A4A3A4"/>
          </p15:clr>
        </p15:guide>
        <p15:guide id="19" pos="2889" userDrawn="1">
          <p15:clr>
            <a:srgbClr val="A4A3A4"/>
          </p15:clr>
        </p15:guide>
        <p15:guide id="20" pos="3147" userDrawn="1">
          <p15:clr>
            <a:srgbClr val="A4A3A4"/>
          </p15:clr>
        </p15:guide>
        <p15:guide id="21" pos="3264" userDrawn="1">
          <p15:clr>
            <a:srgbClr val="A4A3A4"/>
          </p15:clr>
        </p15:guide>
        <p15:guide id="22" pos="3525" userDrawn="1">
          <p15:clr>
            <a:srgbClr val="A4A3A4"/>
          </p15:clr>
        </p15:guide>
        <p15:guide id="23" pos="3643" userDrawn="1">
          <p15:clr>
            <a:srgbClr val="A4A3A4"/>
          </p15:clr>
        </p15:guide>
        <p15:guide id="24" pos="3903" userDrawn="1">
          <p15:clr>
            <a:srgbClr val="A4A3A4"/>
          </p15:clr>
        </p15:guide>
        <p15:guide id="25" pos="4021" userDrawn="1">
          <p15:clr>
            <a:srgbClr val="A4A3A4"/>
          </p15:clr>
        </p15:guide>
        <p15:guide id="26" pos="4282" userDrawn="1">
          <p15:clr>
            <a:srgbClr val="A4A3A4"/>
          </p15:clr>
        </p15:guide>
        <p15:guide id="27" pos="4399" userDrawn="1">
          <p15:clr>
            <a:srgbClr val="A4A3A4"/>
          </p15:clr>
        </p15:guide>
        <p15:guide id="28" orient="horz" pos="1327" userDrawn="1">
          <p15:clr>
            <a:srgbClr val="5ACBF0"/>
          </p15:clr>
        </p15:guide>
        <p15:guide id="29" orient="horz" pos="1864" userDrawn="1">
          <p15:clr>
            <a:srgbClr val="5ACBF0"/>
          </p15:clr>
        </p15:guide>
        <p15:guide id="30" orient="horz" pos="422" userDrawn="1">
          <p15:clr>
            <a:srgbClr val="5ACBF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75017" y="670560"/>
            <a:ext cx="7024307" cy="353174"/>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372427" y="2105405"/>
            <a:ext cx="7024307" cy="102835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71" r:id="rId1"/>
  </p:sldLayoutIdLst>
  <p:transition>
    <p:fade/>
  </p:transition>
  <p:hf sldNum="0" hdr="0" ftr="0" dt="0"/>
  <p:txStyles>
    <p:titleStyle>
      <a:lvl1pPr algn="l" defTabSz="594623" rtl="0" eaLnBrk="1" latinLnBrk="0" hangingPunct="1">
        <a:lnSpc>
          <a:spcPct val="100000"/>
        </a:lnSpc>
        <a:spcBef>
          <a:spcPct val="0"/>
        </a:spcBef>
        <a:buNone/>
        <a:defRPr lang="en-US" sz="2295" b="0" kern="1200" cap="none" spc="-32" baseline="0" dirty="0" smtClean="0">
          <a:ln w="3175">
            <a:noFill/>
          </a:ln>
          <a:solidFill>
            <a:schemeClr val="tx1"/>
          </a:solidFill>
          <a:effectLst/>
          <a:latin typeface="+mj-lt"/>
          <a:ea typeface="+mn-ea"/>
          <a:cs typeface="Segoe UI" pitchFamily="34" charset="0"/>
        </a:defRPr>
      </a:lvl1pPr>
    </p:titleStyle>
    <p:body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UI" panose="020B0502040204020203" pitchFamily="34"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23" rtl="0" eaLnBrk="1" latinLnBrk="0" hangingPunct="1">
        <a:defRPr sz="1148" kern="1200">
          <a:solidFill>
            <a:schemeClr val="tx1"/>
          </a:solidFill>
          <a:latin typeface="+mn-lt"/>
          <a:ea typeface="+mn-ea"/>
          <a:cs typeface="+mn-cs"/>
        </a:defRPr>
      </a:lvl1pPr>
      <a:lvl2pPr marL="297312" algn="l" defTabSz="594623" rtl="0" eaLnBrk="1" latinLnBrk="0" hangingPunct="1">
        <a:defRPr sz="1148" kern="1200">
          <a:solidFill>
            <a:schemeClr val="tx1"/>
          </a:solidFill>
          <a:latin typeface="+mn-lt"/>
          <a:ea typeface="+mn-ea"/>
          <a:cs typeface="+mn-cs"/>
        </a:defRPr>
      </a:lvl2pPr>
      <a:lvl3pPr marL="594623" algn="l" defTabSz="594623" rtl="0" eaLnBrk="1" latinLnBrk="0" hangingPunct="1">
        <a:defRPr sz="1148" kern="1200">
          <a:solidFill>
            <a:schemeClr val="tx1"/>
          </a:solidFill>
          <a:latin typeface="+mn-lt"/>
          <a:ea typeface="+mn-ea"/>
          <a:cs typeface="+mn-cs"/>
        </a:defRPr>
      </a:lvl3pPr>
      <a:lvl4pPr marL="891935" algn="l" defTabSz="594623" rtl="0" eaLnBrk="1" latinLnBrk="0" hangingPunct="1">
        <a:defRPr sz="1148" kern="1200">
          <a:solidFill>
            <a:schemeClr val="tx1"/>
          </a:solidFill>
          <a:latin typeface="+mn-lt"/>
          <a:ea typeface="+mn-ea"/>
          <a:cs typeface="+mn-cs"/>
        </a:defRPr>
      </a:lvl4pPr>
      <a:lvl5pPr marL="1189246" algn="l" defTabSz="594623" rtl="0" eaLnBrk="1" latinLnBrk="0" hangingPunct="1">
        <a:defRPr sz="1148" kern="1200">
          <a:solidFill>
            <a:schemeClr val="tx1"/>
          </a:solidFill>
          <a:latin typeface="+mn-lt"/>
          <a:ea typeface="+mn-ea"/>
          <a:cs typeface="+mn-cs"/>
        </a:defRPr>
      </a:lvl5pPr>
      <a:lvl6pPr marL="1486558" algn="l" defTabSz="594623" rtl="0" eaLnBrk="1" latinLnBrk="0" hangingPunct="1">
        <a:defRPr sz="1148" kern="1200">
          <a:solidFill>
            <a:schemeClr val="tx1"/>
          </a:solidFill>
          <a:latin typeface="+mn-lt"/>
          <a:ea typeface="+mn-ea"/>
          <a:cs typeface="+mn-cs"/>
        </a:defRPr>
      </a:lvl6pPr>
      <a:lvl7pPr marL="1783869" algn="l" defTabSz="594623" rtl="0" eaLnBrk="1" latinLnBrk="0" hangingPunct="1">
        <a:defRPr sz="1148" kern="1200">
          <a:solidFill>
            <a:schemeClr val="tx1"/>
          </a:solidFill>
          <a:latin typeface="+mn-lt"/>
          <a:ea typeface="+mn-ea"/>
          <a:cs typeface="+mn-cs"/>
        </a:defRPr>
      </a:lvl7pPr>
      <a:lvl8pPr marL="2081181" algn="l" defTabSz="594623" rtl="0" eaLnBrk="1" latinLnBrk="0" hangingPunct="1">
        <a:defRPr sz="1148" kern="1200">
          <a:solidFill>
            <a:schemeClr val="tx1"/>
          </a:solidFill>
          <a:latin typeface="+mn-lt"/>
          <a:ea typeface="+mn-ea"/>
          <a:cs typeface="+mn-cs"/>
        </a:defRPr>
      </a:lvl8pPr>
      <a:lvl9pPr marL="2378493" algn="l" defTabSz="594623"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userDrawn="1">
          <p15:clr>
            <a:srgbClr val="C35EA4"/>
          </p15:clr>
        </p15:guide>
        <p15:guide id="17" pos="4662" userDrawn="1">
          <p15:clr>
            <a:srgbClr val="C35EA4"/>
          </p15:clr>
        </p15:guide>
        <p15:guide id="25" orient="horz" pos="541" userDrawn="1">
          <p15:clr>
            <a:srgbClr val="C35EA4"/>
          </p15:clr>
        </p15:guide>
        <p15:guide id="26" orient="horz" pos="5792" userDrawn="1">
          <p15:clr>
            <a:srgbClr val="C35EA4"/>
          </p15:clr>
        </p15:guide>
        <p15:guide id="27" orient="horz" pos="270" userDrawn="1">
          <p15:clr>
            <a:srgbClr val="A4A3A4"/>
          </p15:clr>
        </p15:guide>
        <p15:guide id="28" pos="118" userDrawn="1">
          <p15:clr>
            <a:srgbClr val="A4A3A4"/>
          </p15:clr>
        </p15:guide>
        <p15:guide id="29" orient="horz" pos="6065" userDrawn="1">
          <p15:clr>
            <a:srgbClr val="A4A3A4"/>
          </p15:clr>
        </p15:guide>
        <p15:guide id="30" pos="477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96315C9-A046-5F4F-41C9-CFC609A8E077}"/>
              </a:ext>
            </a:extLst>
          </p:cNvPr>
          <p:cNvPicPr>
            <a:picLocks noChangeAspect="1"/>
          </p:cNvPicPr>
          <p:nvPr/>
        </p:nvPicPr>
        <p:blipFill rotWithShape="1">
          <a:blip r:embed="rId2"/>
          <a:srcRect l="51732" r="20557"/>
          <a:stretch/>
        </p:blipFill>
        <p:spPr>
          <a:xfrm>
            <a:off x="0" y="5660367"/>
            <a:ext cx="1828802" cy="4398033"/>
          </a:xfrm>
          <a:prstGeom prst="rect">
            <a:avLst/>
          </a:prstGeom>
        </p:spPr>
      </p:pic>
      <p:sp>
        <p:nvSpPr>
          <p:cNvPr id="13" name="Rectangle 12">
            <a:extLst>
              <a:ext uri="{FF2B5EF4-FFF2-40B4-BE49-F238E27FC236}">
                <a16:creationId xmlns:a16="http://schemas.microsoft.com/office/drawing/2014/main" id="{0DC83477-98D1-33F8-3CEC-FE53C82256D2}"/>
              </a:ext>
            </a:extLst>
          </p:cNvPr>
          <p:cNvSpPr>
            <a:spLocks noChangeAspect="1"/>
          </p:cNvSpPr>
          <p:nvPr/>
        </p:nvSpPr>
        <p:spPr bwMode="auto">
          <a:xfrm>
            <a:off x="3886200" y="3396231"/>
            <a:ext cx="3886200" cy="2268609"/>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D39D6081-3EC6-2C19-3140-3571420DFC5C}"/>
              </a:ext>
            </a:extLst>
          </p:cNvPr>
          <p:cNvSpPr/>
          <p:nvPr/>
        </p:nvSpPr>
        <p:spPr bwMode="auto">
          <a:xfrm>
            <a:off x="0" y="0"/>
            <a:ext cx="3886200" cy="2286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extBox 2">
            <a:extLst>
              <a:ext uri="{FF2B5EF4-FFF2-40B4-BE49-F238E27FC236}">
                <a16:creationId xmlns:a16="http://schemas.microsoft.com/office/drawing/2014/main" id="{3CB369A3-51BB-B93A-10E4-3E53BF7CCE9B}"/>
              </a:ext>
            </a:extLst>
          </p:cNvPr>
          <p:cNvSpPr txBox="1"/>
          <p:nvPr/>
        </p:nvSpPr>
        <p:spPr>
          <a:xfrm>
            <a:off x="228600" y="228600"/>
            <a:ext cx="1097280" cy="274320"/>
          </a:xfrm>
          <a:prstGeom prst="rect">
            <a:avLst/>
          </a:prstGeom>
          <a:solidFill>
            <a:srgbClr val="FFFF00"/>
          </a:solidFill>
        </p:spPr>
        <p:txBody>
          <a:bodyPr wrap="square" lIns="0" tIns="0" rIns="0" bIns="0" rtlCol="0" anchor="ctr" anchorCtr="0">
            <a:noAutofit/>
          </a:bodyPr>
          <a:lstStyle/>
          <a:p>
            <a:pPr algn="ctr"/>
            <a:r>
              <a:rPr lang="de-de" sz="800" dirty="0">
                <a:latin typeface="+mj-lt"/>
              </a:rPr>
              <a:t>PLATZHALTER-LOGO</a:t>
            </a:r>
          </a:p>
        </p:txBody>
      </p:sp>
      <p:pic>
        <p:nvPicPr>
          <p:cNvPr id="4" name="Picture 3" descr="Ein weißer Text auf schwarzem Hintergrund&#10;&#10;Automatisch generierte Bezeichnung">
            <a:extLst>
              <a:ext uri="{FF2B5EF4-FFF2-40B4-BE49-F238E27FC236}">
                <a16:creationId xmlns:a16="http://schemas.microsoft.com/office/drawing/2014/main" id="{697EFE99-7E1C-C848-BC64-0AE211217F20}"/>
              </a:ext>
            </a:extLst>
          </p:cNvPr>
          <p:cNvPicPr>
            <a:picLocks noChangeAspect="1"/>
          </p:cNvPicPr>
          <p:nvPr/>
        </p:nvPicPr>
        <p:blipFill>
          <a:blip r:embed="rId3"/>
          <a:stretch>
            <a:fillRect/>
          </a:stretch>
        </p:blipFill>
        <p:spPr>
          <a:xfrm>
            <a:off x="2801620" y="274320"/>
            <a:ext cx="855980" cy="182880"/>
          </a:xfrm>
          <a:prstGeom prst="rect">
            <a:avLst/>
          </a:prstGeom>
        </p:spPr>
      </p:pic>
      <p:sp>
        <p:nvSpPr>
          <p:cNvPr id="5" name="TextBox 4">
            <a:extLst>
              <a:ext uri="{FF2B5EF4-FFF2-40B4-BE49-F238E27FC236}">
                <a16:creationId xmlns:a16="http://schemas.microsoft.com/office/drawing/2014/main" id="{B450D525-C020-B85B-2AD0-D7F9A9071DD2}"/>
              </a:ext>
            </a:extLst>
          </p:cNvPr>
          <p:cNvSpPr txBox="1"/>
          <p:nvPr/>
        </p:nvSpPr>
        <p:spPr>
          <a:xfrm>
            <a:off x="228600" y="1134070"/>
            <a:ext cx="3429000" cy="923330"/>
          </a:xfrm>
          <a:prstGeom prst="rect">
            <a:avLst/>
          </a:prstGeom>
          <a:noFill/>
        </p:spPr>
        <p:txBody>
          <a:bodyPr wrap="square" lIns="0" tIns="0" rIns="0" bIns="0" rtlCol="0">
            <a:noAutofit/>
          </a:bodyPr>
          <a:lstStyle/>
          <a:p>
            <a:pPr algn="l"/>
            <a:r>
              <a:rPr lang="de-de" sz="2000" dirty="0">
                <a:solidFill>
                  <a:schemeClr val="bg1"/>
                </a:solidFill>
                <a:latin typeface="+mj-lt"/>
              </a:rPr>
              <a:t>Navigieren in der komplexen Welt von NIS2 mit Microsoft Security-Lösungen</a:t>
            </a:r>
          </a:p>
        </p:txBody>
      </p:sp>
      <p:sp>
        <p:nvSpPr>
          <p:cNvPr id="6" name="Rectangle 5">
            <a:extLst>
              <a:ext uri="{FF2B5EF4-FFF2-40B4-BE49-F238E27FC236}">
                <a16:creationId xmlns:a16="http://schemas.microsoft.com/office/drawing/2014/main" id="{DC256EBE-0ECD-2CC0-2DA6-6A7096EF7DF1}"/>
              </a:ext>
            </a:extLst>
          </p:cNvPr>
          <p:cNvSpPr>
            <a:spLocks noChangeAspect="1"/>
          </p:cNvSpPr>
          <p:nvPr/>
        </p:nvSpPr>
        <p:spPr bwMode="auto">
          <a:xfrm>
            <a:off x="0" y="2285999"/>
            <a:ext cx="3886200" cy="33788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8" name="Picture 7" descr="Eine Gruppe von Frauen, die auf Laptops schauen&#10;&#10;Automatisch generierte Bezeichnung">
            <a:extLst>
              <a:ext uri="{FF2B5EF4-FFF2-40B4-BE49-F238E27FC236}">
                <a16:creationId xmlns:a16="http://schemas.microsoft.com/office/drawing/2014/main" id="{BAD4C508-2A74-8804-A4D3-6887292E1D72}"/>
              </a:ext>
            </a:extLst>
          </p:cNvPr>
          <p:cNvPicPr>
            <a:picLocks noChangeAspect="1"/>
          </p:cNvPicPr>
          <p:nvPr/>
        </p:nvPicPr>
        <p:blipFill rotWithShape="1">
          <a:blip r:embed="rId4"/>
          <a:srcRect r="33558" b="12904"/>
          <a:stretch/>
        </p:blipFill>
        <p:spPr>
          <a:xfrm>
            <a:off x="3886200" y="-2"/>
            <a:ext cx="3886200" cy="3396231"/>
          </a:xfrm>
          <a:prstGeom prst="rect">
            <a:avLst/>
          </a:prstGeom>
        </p:spPr>
      </p:pic>
      <p:sp>
        <p:nvSpPr>
          <p:cNvPr id="9" name="TextBox 8">
            <a:extLst>
              <a:ext uri="{FF2B5EF4-FFF2-40B4-BE49-F238E27FC236}">
                <a16:creationId xmlns:a16="http://schemas.microsoft.com/office/drawing/2014/main" id="{1BC3ABED-A51A-4FDD-01E6-FB69F4490122}"/>
              </a:ext>
            </a:extLst>
          </p:cNvPr>
          <p:cNvSpPr txBox="1"/>
          <p:nvPr/>
        </p:nvSpPr>
        <p:spPr>
          <a:xfrm>
            <a:off x="228599" y="2514600"/>
            <a:ext cx="3657601" cy="3085460"/>
          </a:xfrm>
          <a:prstGeom prst="rect">
            <a:avLst/>
          </a:prstGeom>
          <a:noFill/>
        </p:spPr>
        <p:txBody>
          <a:bodyPr wrap="square" lIns="0" tIns="0" rIns="0" bIns="0" rtlCol="0" anchor="t">
            <a:noAutofit/>
          </a:bodyPr>
          <a:lstStyle/>
          <a:p>
            <a:pPr algn="l">
              <a:spcAft>
                <a:spcPts val="1200"/>
              </a:spcAft>
            </a:pPr>
            <a:r>
              <a:rPr lang="de-de" sz="950" dirty="0">
                <a:solidFill>
                  <a:schemeClr val="bg1"/>
                </a:solidFill>
              </a:rPr>
              <a:t>Die europäischen Richtlinie zur Gewährleistung einer hohen Netzwerk- und Informationssicherheit (NIS2) wird die bisher umfassendste europäische Cybersicherheitsrichtlinie sein. Sie </a:t>
            </a:r>
            <a:r>
              <a:rPr lang="de-de" sz="950">
                <a:solidFill>
                  <a:schemeClr val="bg1"/>
                </a:solidFill>
              </a:rPr>
              <a:t>deckt 18 </a:t>
            </a:r>
            <a:r>
              <a:rPr lang="de-de" sz="950" dirty="0">
                <a:solidFill>
                  <a:schemeClr val="bg1"/>
                </a:solidFill>
              </a:rPr>
              <a:t>verschiedene Sektoren ab und tritt im Oktober 2024 in Kraft.</a:t>
            </a:r>
          </a:p>
          <a:p>
            <a:pPr algn="l">
              <a:spcAft>
                <a:spcPts val="1200"/>
              </a:spcAft>
            </a:pPr>
            <a:r>
              <a:rPr lang="de-de" sz="950" dirty="0">
                <a:solidFill>
                  <a:schemeClr val="bg1"/>
                </a:solidFill>
              </a:rPr>
              <a:t>Ziel der Richtlinie ist es, die Anforderungen an die Cybersicherheit und ihre Durchsetzung in den Mitgliedstaaten zu harmonisieren, indem ein Maßstab für „Mindestmaßnahmen“ festgelegt wird, der Risikobewertungen, Richtlinien und Verfahren für Kryptografie, Sicherheitsverfahren für </a:t>
            </a:r>
            <a:r>
              <a:rPr lang="de-DE" sz="950" dirty="0">
                <a:solidFill>
                  <a:schemeClr val="bg1"/>
                </a:solidFill>
              </a:rPr>
              <a:t>Mitarbeitende</a:t>
            </a:r>
            <a:r>
              <a:rPr lang="de-de" sz="950" dirty="0">
                <a:solidFill>
                  <a:schemeClr val="bg1"/>
                </a:solidFill>
              </a:rPr>
              <a:t> mit Zugang zu sensiblen Daten, mehrstufige Authentifizierung und Schulungen zur Cybersicherheit umfasst. Außerdem werden Unternehmen angewiesen, einen Plan für den Umgang mit und die Meldung von Sicherheitsvorfällen sowie für die Verwaltung des Geschäftsbetriebs während und nach einem Sicherheitsvorfall zu erstellen.</a:t>
            </a:r>
          </a:p>
          <a:p>
            <a:pPr algn="l">
              <a:spcAft>
                <a:spcPts val="1200"/>
              </a:spcAft>
            </a:pPr>
            <a:r>
              <a:rPr lang="de-de" sz="950" dirty="0">
                <a:solidFill>
                  <a:schemeClr val="bg1"/>
                </a:solidFill>
              </a:rPr>
              <a:t>Während NIS2 grundlegende Cybersicherheitsmaßnahmen für Organisationen in bestimmten Sektoren einführt, legt sie im Vergleich zu allen bereits bestehenden Gesetzen und Kontrollrahmen einen wesentlich stärkeren Schwerpunkt auf die Lieferketten- und Datensicherheit.</a:t>
            </a:r>
          </a:p>
        </p:txBody>
      </p:sp>
      <p:sp>
        <p:nvSpPr>
          <p:cNvPr id="11" name="TextBox 10">
            <a:extLst>
              <a:ext uri="{FF2B5EF4-FFF2-40B4-BE49-F238E27FC236}">
                <a16:creationId xmlns:a16="http://schemas.microsoft.com/office/drawing/2014/main" id="{534FE70B-8B7B-978B-3669-546C642E1B25}"/>
              </a:ext>
            </a:extLst>
          </p:cNvPr>
          <p:cNvSpPr txBox="1"/>
          <p:nvPr/>
        </p:nvSpPr>
        <p:spPr>
          <a:xfrm>
            <a:off x="4114798" y="3622595"/>
            <a:ext cx="3540036" cy="1969770"/>
          </a:xfrm>
          <a:prstGeom prst="rect">
            <a:avLst/>
          </a:prstGeom>
          <a:noFill/>
        </p:spPr>
        <p:txBody>
          <a:bodyPr wrap="square" lIns="0" tIns="0" rIns="0" bIns="0" rtlCol="0">
            <a:noAutofit/>
          </a:bodyPr>
          <a:lstStyle/>
          <a:p>
            <a:pPr algn="l">
              <a:spcAft>
                <a:spcPts val="1200"/>
              </a:spcAft>
            </a:pPr>
            <a:r>
              <a:rPr lang="de-de" sz="1400" dirty="0">
                <a:latin typeface="+mj-lt"/>
              </a:rPr>
              <a:t>Die NIS2-Anforderungen sind komplex, aber ihre Erfüllung muss es nicht sein.</a:t>
            </a:r>
          </a:p>
          <a:p>
            <a:pPr algn="l">
              <a:spcAft>
                <a:spcPts val="1200"/>
              </a:spcAft>
            </a:pPr>
            <a:r>
              <a:rPr lang="de-de" sz="1000" dirty="0"/>
              <a:t>Als Technologiepartner mit Spezialisierung auf Sicherheit unterstützen wir Unternehmen wie Ihres bei der Bereitstellung von Microsoft Security-Lösungen, die vollständig integriert sind und eine durchgängige Sicherheitsabdeckung bieten. Sie wissen vielleicht nicht, dass Compliance und Data Governance bereits in die Plattform integriert sind. Das bedeutet, dass wir Sie bei der Einführung von Sicherheitslösungen unterstützen können, die bereits darauf ausgelegt sind, Ihre Organisation auf NIS2 vorzubereiten.</a:t>
            </a:r>
          </a:p>
        </p:txBody>
      </p:sp>
      <p:sp>
        <p:nvSpPr>
          <p:cNvPr id="14" name="TextBox 13">
            <a:extLst>
              <a:ext uri="{FF2B5EF4-FFF2-40B4-BE49-F238E27FC236}">
                <a16:creationId xmlns:a16="http://schemas.microsoft.com/office/drawing/2014/main" id="{7FAE25AD-3D4A-59CF-A365-9765D3C99485}"/>
              </a:ext>
            </a:extLst>
          </p:cNvPr>
          <p:cNvSpPr txBox="1"/>
          <p:nvPr/>
        </p:nvSpPr>
        <p:spPr>
          <a:xfrm>
            <a:off x="2057404" y="5890706"/>
            <a:ext cx="5486400" cy="1200329"/>
          </a:xfrm>
          <a:prstGeom prst="rect">
            <a:avLst/>
          </a:prstGeom>
          <a:noFill/>
        </p:spPr>
        <p:txBody>
          <a:bodyPr wrap="square" lIns="0" tIns="0" rIns="0" bIns="0" rtlCol="0">
            <a:noAutofit/>
          </a:bodyPr>
          <a:lstStyle/>
          <a:p>
            <a:pPr algn="l">
              <a:spcAft>
                <a:spcPts val="1200"/>
              </a:spcAft>
            </a:pPr>
            <a:r>
              <a:rPr lang="de-de" sz="1400" dirty="0">
                <a:latin typeface="+mj-lt"/>
              </a:rPr>
              <a:t>Microsoft Security kann Ihnen eine Grundlage bieten, um NIS2-Konformität zu erreichen.</a:t>
            </a:r>
          </a:p>
          <a:p>
            <a:pPr algn="l">
              <a:spcAft>
                <a:spcPts val="1200"/>
              </a:spcAft>
            </a:pPr>
            <a:r>
              <a:rPr lang="de-de" sz="1000" dirty="0"/>
              <a:t>NIS2 baut auf früheren Rechtsvorschriften wie NIS1 und DSGVO auf, ergänzt diese </a:t>
            </a:r>
            <a:r>
              <a:rPr lang="de-de" sz="1000"/>
              <a:t>jedoch </a:t>
            </a:r>
            <a:br>
              <a:rPr lang="de-de" sz="1000"/>
            </a:br>
            <a:r>
              <a:rPr lang="de-de" sz="1000"/>
              <a:t>um </a:t>
            </a:r>
            <a:r>
              <a:rPr lang="de-de" sz="1000" dirty="0"/>
              <a:t>zahlreiche neue Anforderungen. So müssen Organisationen jetzt eine </a:t>
            </a:r>
            <a:r>
              <a:rPr lang="de-de" sz="1000"/>
              <a:t>solide Risikomanage-mentstrategie</a:t>
            </a:r>
            <a:r>
              <a:rPr lang="de-de" sz="1000" dirty="0"/>
              <a:t>, eine zeitnahe Meldung von Vorfällen, die Fähigkeit zur Überprüfung der Lieferkette und die Führung eines vollständigen Inventars aller digitalen Ressourcen einführen. Hier sind die wichtigsten Microsoft Security-Lösungen, die helfen können:</a:t>
            </a:r>
          </a:p>
        </p:txBody>
      </p:sp>
      <p:sp>
        <p:nvSpPr>
          <p:cNvPr id="15" name="Rectangle 14">
            <a:extLst>
              <a:ext uri="{FF2B5EF4-FFF2-40B4-BE49-F238E27FC236}">
                <a16:creationId xmlns:a16="http://schemas.microsoft.com/office/drawing/2014/main" id="{328BBA4F-F22A-0635-284A-DC5658CB72DB}"/>
              </a:ext>
            </a:extLst>
          </p:cNvPr>
          <p:cNvSpPr>
            <a:spLocks noChangeAspect="1"/>
          </p:cNvSpPr>
          <p:nvPr/>
        </p:nvSpPr>
        <p:spPr bwMode="auto">
          <a:xfrm>
            <a:off x="2057403" y="7315201"/>
            <a:ext cx="457200" cy="457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44081D91-6ACA-0A36-91CD-11D53EDCF750}"/>
              </a:ext>
            </a:extLst>
          </p:cNvPr>
          <p:cNvSpPr txBox="1"/>
          <p:nvPr/>
        </p:nvSpPr>
        <p:spPr>
          <a:xfrm>
            <a:off x="2514603" y="7311428"/>
            <a:ext cx="2171701" cy="1538883"/>
          </a:xfrm>
          <a:prstGeom prst="rect">
            <a:avLst/>
          </a:prstGeom>
          <a:noFill/>
        </p:spPr>
        <p:txBody>
          <a:bodyPr wrap="square" lIns="91440" tIns="0" rIns="0" bIns="0" rtlCol="0">
            <a:noAutofit/>
          </a:bodyPr>
          <a:lstStyle/>
          <a:p>
            <a:pPr algn="l">
              <a:spcAft>
                <a:spcPts val="1200"/>
              </a:spcAft>
            </a:pPr>
            <a:r>
              <a:rPr lang="de-de" sz="1000" spc="-20" dirty="0">
                <a:solidFill>
                  <a:schemeClr val="accent1"/>
                </a:solidFill>
                <a:latin typeface="+mj-lt"/>
              </a:rPr>
              <a:t>Microsoft 365 </a:t>
            </a:r>
            <a:r>
              <a:rPr lang="de-de" sz="1000" spc="-20" dirty="0"/>
              <a:t>vereint die Funktionen von Office 365, Windows und Enterprise Mobility + Security und bietet eine einheitliche Lösung, die </a:t>
            </a:r>
            <a:br>
              <a:rPr lang="de-de" sz="1000" spc="-20" dirty="0"/>
            </a:br>
            <a:r>
              <a:rPr lang="de-de" sz="1000" spc="-20" dirty="0"/>
              <a:t>die strengen Anforderungen von NIS2 in Bezug auf Sicherheit, Compliance und Data Governance erfüllt. Es bietet eine einheitliche Oberfläche zur Überwachung und Verwaltung der Sicherheit im gesamten Unternehmen.</a:t>
            </a:r>
          </a:p>
        </p:txBody>
      </p:sp>
      <p:sp>
        <p:nvSpPr>
          <p:cNvPr id="23" name="Rectangle 22">
            <a:extLst>
              <a:ext uri="{FF2B5EF4-FFF2-40B4-BE49-F238E27FC236}">
                <a16:creationId xmlns:a16="http://schemas.microsoft.com/office/drawing/2014/main" id="{A93E7C3C-EE15-AF3B-4D97-A66756D98DDE}"/>
              </a:ext>
            </a:extLst>
          </p:cNvPr>
          <p:cNvSpPr>
            <a:spLocks noChangeAspect="1"/>
          </p:cNvSpPr>
          <p:nvPr/>
        </p:nvSpPr>
        <p:spPr bwMode="auto">
          <a:xfrm>
            <a:off x="2057403" y="9070704"/>
            <a:ext cx="457200" cy="457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4" name="TextBox 23">
            <a:extLst>
              <a:ext uri="{FF2B5EF4-FFF2-40B4-BE49-F238E27FC236}">
                <a16:creationId xmlns:a16="http://schemas.microsoft.com/office/drawing/2014/main" id="{DAD4F6F8-2C40-9393-1CFE-6AB318459F5B}"/>
              </a:ext>
            </a:extLst>
          </p:cNvPr>
          <p:cNvSpPr txBox="1"/>
          <p:nvPr/>
        </p:nvSpPr>
        <p:spPr>
          <a:xfrm>
            <a:off x="2514603" y="9066931"/>
            <a:ext cx="2400300" cy="461665"/>
          </a:xfrm>
          <a:prstGeom prst="rect">
            <a:avLst/>
          </a:prstGeom>
          <a:noFill/>
        </p:spPr>
        <p:txBody>
          <a:bodyPr wrap="square" lIns="91440" tIns="0" rIns="0" bIns="0" rtlCol="0">
            <a:noAutofit/>
          </a:bodyPr>
          <a:lstStyle/>
          <a:p>
            <a:pPr algn="l">
              <a:spcAft>
                <a:spcPts val="1200"/>
              </a:spcAft>
            </a:pPr>
            <a:r>
              <a:rPr lang="de-de" sz="1000" dirty="0">
                <a:solidFill>
                  <a:schemeClr val="accent1"/>
                </a:solidFill>
                <a:latin typeface="+mj-lt"/>
              </a:rPr>
              <a:t>Azure Sentinel </a:t>
            </a:r>
            <a:r>
              <a:rPr lang="de-de" sz="1000" dirty="0"/>
              <a:t>bietet eine ganzheitliche Sicht auf die Sicherheitslage Ihrer Organisation mit Echtzeitanalysen.</a:t>
            </a:r>
          </a:p>
        </p:txBody>
      </p:sp>
      <p:sp>
        <p:nvSpPr>
          <p:cNvPr id="25" name="Rectangle 24">
            <a:extLst>
              <a:ext uri="{FF2B5EF4-FFF2-40B4-BE49-F238E27FC236}">
                <a16:creationId xmlns:a16="http://schemas.microsoft.com/office/drawing/2014/main" id="{03F4BB49-8F45-291F-277D-67BF368F958C}"/>
              </a:ext>
            </a:extLst>
          </p:cNvPr>
          <p:cNvSpPr>
            <a:spLocks noChangeAspect="1"/>
          </p:cNvSpPr>
          <p:nvPr/>
        </p:nvSpPr>
        <p:spPr bwMode="auto">
          <a:xfrm>
            <a:off x="4914903" y="7315201"/>
            <a:ext cx="457200" cy="457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6" name="TextBox 25">
            <a:extLst>
              <a:ext uri="{FF2B5EF4-FFF2-40B4-BE49-F238E27FC236}">
                <a16:creationId xmlns:a16="http://schemas.microsoft.com/office/drawing/2014/main" id="{24B3A62E-F245-665B-59FE-0FBF5F9AC10E}"/>
              </a:ext>
            </a:extLst>
          </p:cNvPr>
          <p:cNvSpPr txBox="1"/>
          <p:nvPr/>
        </p:nvSpPr>
        <p:spPr>
          <a:xfrm>
            <a:off x="5372103" y="7311428"/>
            <a:ext cx="2171701" cy="769441"/>
          </a:xfrm>
          <a:prstGeom prst="rect">
            <a:avLst/>
          </a:prstGeom>
          <a:noFill/>
        </p:spPr>
        <p:txBody>
          <a:bodyPr wrap="square" lIns="91440" tIns="0" rIns="0" bIns="0" rtlCol="0">
            <a:noAutofit/>
          </a:bodyPr>
          <a:lstStyle/>
          <a:p>
            <a:pPr algn="l">
              <a:spcAft>
                <a:spcPts val="1200"/>
              </a:spcAft>
            </a:pPr>
            <a:r>
              <a:rPr lang="de-de" sz="1000" dirty="0">
                <a:solidFill>
                  <a:schemeClr val="accent1"/>
                </a:solidFill>
                <a:latin typeface="+mj-lt"/>
              </a:rPr>
              <a:t>Microsoft Compliance Manager </a:t>
            </a:r>
            <a:r>
              <a:rPr lang="de-de" sz="1000" dirty="0"/>
              <a:t>bietet dynamische, umsetzbare Erkenntnisse, mit denen Sie Ihren Compliancestatus kontinuierlich</a:t>
            </a:r>
            <a:br/>
            <a:r>
              <a:rPr lang="de-de" sz="1000" dirty="0"/>
              <a:t>verwalten und verbessern können.</a:t>
            </a:r>
          </a:p>
        </p:txBody>
      </p:sp>
      <p:sp>
        <p:nvSpPr>
          <p:cNvPr id="27" name="Rectangle 26">
            <a:extLst>
              <a:ext uri="{FF2B5EF4-FFF2-40B4-BE49-F238E27FC236}">
                <a16:creationId xmlns:a16="http://schemas.microsoft.com/office/drawing/2014/main" id="{68F6012E-B513-951F-E5D5-82E6B2135369}"/>
              </a:ext>
            </a:extLst>
          </p:cNvPr>
          <p:cNvSpPr>
            <a:spLocks noChangeAspect="1"/>
          </p:cNvSpPr>
          <p:nvPr/>
        </p:nvSpPr>
        <p:spPr bwMode="auto">
          <a:xfrm>
            <a:off x="4914903" y="8305035"/>
            <a:ext cx="457200" cy="4572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8B17081A-D17D-E9FA-6BB5-81715BC8DEC8}"/>
              </a:ext>
            </a:extLst>
          </p:cNvPr>
          <p:cNvSpPr txBox="1"/>
          <p:nvPr/>
        </p:nvSpPr>
        <p:spPr>
          <a:xfrm>
            <a:off x="5372103" y="8301262"/>
            <a:ext cx="2282731" cy="1077218"/>
          </a:xfrm>
          <a:prstGeom prst="rect">
            <a:avLst/>
          </a:prstGeom>
          <a:noFill/>
        </p:spPr>
        <p:txBody>
          <a:bodyPr wrap="square" lIns="91440" tIns="0" rIns="0" bIns="0" rtlCol="0">
            <a:noAutofit/>
          </a:bodyPr>
          <a:lstStyle/>
          <a:p>
            <a:pPr algn="l">
              <a:spcAft>
                <a:spcPts val="1200"/>
              </a:spcAft>
            </a:pPr>
            <a:r>
              <a:rPr lang="de-de" sz="1000" dirty="0">
                <a:solidFill>
                  <a:schemeClr val="accent1"/>
                </a:solidFill>
                <a:latin typeface="+mj-lt"/>
              </a:rPr>
              <a:t>Microsoft Purview </a:t>
            </a:r>
            <a:r>
              <a:rPr lang="de-de" sz="1000" dirty="0"/>
              <a:t>ermöglicht einen durchgängigen Datenschutz und schützt alle Ihre Daten plattform-, anwendungs- und cloudübergreifend mit umfassenden Lösungen für Informationsschutz, Data Governance, Risikomanagement und Compliance.</a:t>
            </a:r>
          </a:p>
        </p:txBody>
      </p:sp>
      <p:sp>
        <p:nvSpPr>
          <p:cNvPr id="36" name="Graphic 28">
            <a:extLst>
              <a:ext uri="{FF2B5EF4-FFF2-40B4-BE49-F238E27FC236}">
                <a16:creationId xmlns:a16="http://schemas.microsoft.com/office/drawing/2014/main" id="{EBD6119A-9E19-FAF0-440B-9C2716A6E0D0}"/>
              </a:ext>
            </a:extLst>
          </p:cNvPr>
          <p:cNvSpPr/>
          <p:nvPr/>
        </p:nvSpPr>
        <p:spPr>
          <a:xfrm>
            <a:off x="2145032" y="9158334"/>
            <a:ext cx="274319" cy="274319"/>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solidFill>
            <a:schemeClr val="bg1"/>
          </a:solidFill>
          <a:ln w="15081" cap="flat">
            <a:noFill/>
            <a:prstDash val="solid"/>
            <a:miter/>
          </a:ln>
        </p:spPr>
        <p:txBody>
          <a:bodyPr rtlCol="0" anchor="ctr">
            <a:noAutofit/>
          </a:bodyPr>
          <a:lstStyle/>
          <a:p>
            <a:endParaRPr lang="en-US"/>
          </a:p>
        </p:txBody>
      </p:sp>
      <p:sp>
        <p:nvSpPr>
          <p:cNvPr id="35" name="Graphic 29">
            <a:extLst>
              <a:ext uri="{FF2B5EF4-FFF2-40B4-BE49-F238E27FC236}">
                <a16:creationId xmlns:a16="http://schemas.microsoft.com/office/drawing/2014/main" id="{62738560-1893-3503-E136-D895256919B2}"/>
              </a:ext>
            </a:extLst>
          </p:cNvPr>
          <p:cNvSpPr/>
          <p:nvPr/>
        </p:nvSpPr>
        <p:spPr>
          <a:xfrm>
            <a:off x="5006343" y="8381235"/>
            <a:ext cx="304800" cy="320039"/>
          </a:xfrm>
          <a:custGeom>
            <a:avLst/>
            <a:gdLst>
              <a:gd name="connsiteX0" fmla="*/ 0 w 304800"/>
              <a:gd name="connsiteY0" fmla="*/ 57150 h 320039"/>
              <a:gd name="connsiteX1" fmla="*/ 11430 w 304800"/>
              <a:gd name="connsiteY1" fmla="*/ 45720 h 320039"/>
              <a:gd name="connsiteX2" fmla="*/ 130302 w 304800"/>
              <a:gd name="connsiteY2" fmla="*/ 2286 h 320039"/>
              <a:gd name="connsiteX3" fmla="*/ 144018 w 304800"/>
              <a:gd name="connsiteY3" fmla="*/ 2286 h 320039"/>
              <a:gd name="connsiteX4" fmla="*/ 262890 w 304800"/>
              <a:gd name="connsiteY4" fmla="*/ 45720 h 320039"/>
              <a:gd name="connsiteX5" fmla="*/ 274320 w 304800"/>
              <a:gd name="connsiteY5" fmla="*/ 57150 h 320039"/>
              <a:gd name="connsiteX6" fmla="*/ 274320 w 304800"/>
              <a:gd name="connsiteY6" fmla="*/ 137160 h 320039"/>
              <a:gd name="connsiteX7" fmla="*/ 274142 w 304800"/>
              <a:gd name="connsiteY7" fmla="*/ 145370 h 320039"/>
              <a:gd name="connsiteX8" fmla="*/ 251460 w 304800"/>
              <a:gd name="connsiteY8" fmla="*/ 131748 h 320039"/>
              <a:gd name="connsiteX9" fmla="*/ 251460 w 304800"/>
              <a:gd name="connsiteY9" fmla="*/ 68244 h 320039"/>
              <a:gd name="connsiteX10" fmla="*/ 137160 w 304800"/>
              <a:gd name="connsiteY10" fmla="*/ 25570 h 320039"/>
              <a:gd name="connsiteX11" fmla="*/ 22860 w 304800"/>
              <a:gd name="connsiteY11" fmla="*/ 68244 h 320039"/>
              <a:gd name="connsiteX12" fmla="*/ 22860 w 304800"/>
              <a:gd name="connsiteY12" fmla="*/ 137160 h 320039"/>
              <a:gd name="connsiteX13" fmla="*/ 137160 w 304800"/>
              <a:gd name="connsiteY13" fmla="*/ 281055 h 320039"/>
              <a:gd name="connsiteX14" fmla="*/ 152400 w 304800"/>
              <a:gd name="connsiteY14" fmla="*/ 274370 h 320039"/>
              <a:gd name="connsiteX15" fmla="*/ 152400 w 304800"/>
              <a:gd name="connsiteY15" fmla="*/ 297180 h 320039"/>
              <a:gd name="connsiteX16" fmla="*/ 152464 w 304800"/>
              <a:gd name="connsiteY16" fmla="*/ 299413 h 320039"/>
              <a:gd name="connsiteX17" fmla="*/ 141349 w 304800"/>
              <a:gd name="connsiteY17" fmla="*/ 304004 h 320039"/>
              <a:gd name="connsiteX18" fmla="*/ 132971 w 304800"/>
              <a:gd name="connsiteY18" fmla="*/ 304004 h 320039"/>
              <a:gd name="connsiteX19" fmla="*/ 0 w 304800"/>
              <a:gd name="connsiteY19" fmla="*/ 137160 h 320039"/>
              <a:gd name="connsiteX20" fmla="*/ 0 w 304800"/>
              <a:gd name="connsiteY20" fmla="*/ 57150 h 320039"/>
              <a:gd name="connsiteX21" fmla="*/ 198120 w 304800"/>
              <a:gd name="connsiteY21" fmla="*/ 198120 h 320039"/>
              <a:gd name="connsiteX22" fmla="*/ 198120 w 304800"/>
              <a:gd name="connsiteY22" fmla="*/ 182880 h 320039"/>
              <a:gd name="connsiteX23" fmla="*/ 236220 w 304800"/>
              <a:gd name="connsiteY23" fmla="*/ 144780 h 320039"/>
              <a:gd name="connsiteX24" fmla="*/ 274320 w 304800"/>
              <a:gd name="connsiteY24" fmla="*/ 182880 h 320039"/>
              <a:gd name="connsiteX25" fmla="*/ 274320 w 304800"/>
              <a:gd name="connsiteY25" fmla="*/ 198120 h 320039"/>
              <a:gd name="connsiteX26" fmla="*/ 281940 w 304800"/>
              <a:gd name="connsiteY26" fmla="*/ 198120 h 320039"/>
              <a:gd name="connsiteX27" fmla="*/ 304800 w 304800"/>
              <a:gd name="connsiteY27" fmla="*/ 220980 h 320039"/>
              <a:gd name="connsiteX28" fmla="*/ 304800 w 304800"/>
              <a:gd name="connsiteY28" fmla="*/ 297180 h 320039"/>
              <a:gd name="connsiteX29" fmla="*/ 281940 w 304800"/>
              <a:gd name="connsiteY29" fmla="*/ 320040 h 320039"/>
              <a:gd name="connsiteX30" fmla="*/ 190500 w 304800"/>
              <a:gd name="connsiteY30" fmla="*/ 320040 h 320039"/>
              <a:gd name="connsiteX31" fmla="*/ 167640 w 304800"/>
              <a:gd name="connsiteY31" fmla="*/ 297180 h 320039"/>
              <a:gd name="connsiteX32" fmla="*/ 167640 w 304800"/>
              <a:gd name="connsiteY32" fmla="*/ 220980 h 320039"/>
              <a:gd name="connsiteX33" fmla="*/ 190500 w 304800"/>
              <a:gd name="connsiteY33" fmla="*/ 198120 h 320039"/>
              <a:gd name="connsiteX34" fmla="*/ 198120 w 304800"/>
              <a:gd name="connsiteY34" fmla="*/ 198120 h 320039"/>
              <a:gd name="connsiteX35" fmla="*/ 220980 w 304800"/>
              <a:gd name="connsiteY35" fmla="*/ 182880 h 320039"/>
              <a:gd name="connsiteX36" fmla="*/ 220980 w 304800"/>
              <a:gd name="connsiteY36" fmla="*/ 198120 h 320039"/>
              <a:gd name="connsiteX37" fmla="*/ 251460 w 304800"/>
              <a:gd name="connsiteY37" fmla="*/ 198120 h 320039"/>
              <a:gd name="connsiteX38" fmla="*/ 251460 w 304800"/>
              <a:gd name="connsiteY38" fmla="*/ 182880 h 320039"/>
              <a:gd name="connsiteX39" fmla="*/ 236220 w 304800"/>
              <a:gd name="connsiteY39" fmla="*/ 167640 h 320039"/>
              <a:gd name="connsiteX40" fmla="*/ 220980 w 304800"/>
              <a:gd name="connsiteY40" fmla="*/ 182880 h 320039"/>
              <a:gd name="connsiteX41" fmla="*/ 251460 w 304800"/>
              <a:gd name="connsiteY41" fmla="*/ 259080 h 320039"/>
              <a:gd name="connsiteX42" fmla="*/ 236220 w 304800"/>
              <a:gd name="connsiteY42" fmla="*/ 243840 h 320039"/>
              <a:gd name="connsiteX43" fmla="*/ 220980 w 304800"/>
              <a:gd name="connsiteY43" fmla="*/ 259080 h 320039"/>
              <a:gd name="connsiteX44" fmla="*/ 236220 w 304800"/>
              <a:gd name="connsiteY44" fmla="*/ 274320 h 320039"/>
              <a:gd name="connsiteX45" fmla="*/ 251460 w 304800"/>
              <a:gd name="connsiteY45" fmla="*/ 259080 h 32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4800" h="320039">
                <a:moveTo>
                  <a:pt x="0" y="57150"/>
                </a:moveTo>
                <a:cubicBezTo>
                  <a:pt x="0" y="50837"/>
                  <a:pt x="5117" y="45720"/>
                  <a:pt x="11430" y="45720"/>
                </a:cubicBezTo>
                <a:cubicBezTo>
                  <a:pt x="52020" y="45720"/>
                  <a:pt x="91561" y="31341"/>
                  <a:pt x="130302" y="2286"/>
                </a:cubicBezTo>
                <a:cubicBezTo>
                  <a:pt x="134367" y="-762"/>
                  <a:pt x="139954" y="-762"/>
                  <a:pt x="144018" y="2286"/>
                </a:cubicBezTo>
                <a:cubicBezTo>
                  <a:pt x="182758" y="31341"/>
                  <a:pt x="222300" y="45720"/>
                  <a:pt x="262890" y="45720"/>
                </a:cubicBezTo>
                <a:cubicBezTo>
                  <a:pt x="269202" y="45720"/>
                  <a:pt x="274320" y="50837"/>
                  <a:pt x="274320" y="57150"/>
                </a:cubicBezTo>
                <a:lnTo>
                  <a:pt x="274320" y="137160"/>
                </a:lnTo>
                <a:cubicBezTo>
                  <a:pt x="274320" y="139923"/>
                  <a:pt x="274261" y="142660"/>
                  <a:pt x="274142" y="145370"/>
                </a:cubicBezTo>
                <a:cubicBezTo>
                  <a:pt x="267925" y="139085"/>
                  <a:pt x="260157" y="134338"/>
                  <a:pt x="251460" y="131748"/>
                </a:cubicBezTo>
                <a:lnTo>
                  <a:pt x="251460" y="68244"/>
                </a:lnTo>
                <a:cubicBezTo>
                  <a:pt x="212182" y="65926"/>
                  <a:pt x="174029" y="51638"/>
                  <a:pt x="137160" y="25570"/>
                </a:cubicBezTo>
                <a:cubicBezTo>
                  <a:pt x="100292" y="51638"/>
                  <a:pt x="62139" y="65926"/>
                  <a:pt x="22860" y="68244"/>
                </a:cubicBezTo>
                <a:lnTo>
                  <a:pt x="22860" y="137160"/>
                </a:lnTo>
                <a:cubicBezTo>
                  <a:pt x="22860" y="202015"/>
                  <a:pt x="60249" y="249614"/>
                  <a:pt x="137160" y="281055"/>
                </a:cubicBezTo>
                <a:cubicBezTo>
                  <a:pt x="142425" y="278903"/>
                  <a:pt x="147505" y="276675"/>
                  <a:pt x="152400" y="274370"/>
                </a:cubicBezTo>
                <a:lnTo>
                  <a:pt x="152400" y="297180"/>
                </a:lnTo>
                <a:cubicBezTo>
                  <a:pt x="152400" y="297930"/>
                  <a:pt x="152421" y="298674"/>
                  <a:pt x="152464" y="299413"/>
                </a:cubicBezTo>
                <a:cubicBezTo>
                  <a:pt x="148838" y="300984"/>
                  <a:pt x="145134" y="302514"/>
                  <a:pt x="141349" y="304004"/>
                </a:cubicBezTo>
                <a:cubicBezTo>
                  <a:pt x="138657" y="305065"/>
                  <a:pt x="135663" y="305065"/>
                  <a:pt x="132971" y="304004"/>
                </a:cubicBezTo>
                <a:cubicBezTo>
                  <a:pt x="45073" y="269378"/>
                  <a:pt x="0" y="213378"/>
                  <a:pt x="0" y="137160"/>
                </a:cubicBezTo>
                <a:lnTo>
                  <a:pt x="0" y="57150"/>
                </a:lnTo>
                <a:close/>
                <a:moveTo>
                  <a:pt x="198120" y="198120"/>
                </a:moveTo>
                <a:lnTo>
                  <a:pt x="198120" y="182880"/>
                </a:lnTo>
                <a:cubicBezTo>
                  <a:pt x="198120" y="161838"/>
                  <a:pt x="215178" y="144780"/>
                  <a:pt x="236220" y="144780"/>
                </a:cubicBezTo>
                <a:cubicBezTo>
                  <a:pt x="257262" y="144780"/>
                  <a:pt x="274320" y="161838"/>
                  <a:pt x="274320" y="182880"/>
                </a:cubicBezTo>
                <a:lnTo>
                  <a:pt x="274320" y="198120"/>
                </a:lnTo>
                <a:lnTo>
                  <a:pt x="281940" y="198120"/>
                </a:lnTo>
                <a:cubicBezTo>
                  <a:pt x="294565" y="198120"/>
                  <a:pt x="304800" y="208355"/>
                  <a:pt x="304800" y="220980"/>
                </a:cubicBezTo>
                <a:lnTo>
                  <a:pt x="304800" y="297180"/>
                </a:lnTo>
                <a:cubicBezTo>
                  <a:pt x="304800" y="309805"/>
                  <a:pt x="294565" y="320040"/>
                  <a:pt x="281940" y="320040"/>
                </a:cubicBezTo>
                <a:lnTo>
                  <a:pt x="190500" y="320040"/>
                </a:lnTo>
                <a:cubicBezTo>
                  <a:pt x="177875" y="320040"/>
                  <a:pt x="167640" y="309805"/>
                  <a:pt x="167640" y="297180"/>
                </a:cubicBezTo>
                <a:lnTo>
                  <a:pt x="167640" y="220980"/>
                </a:lnTo>
                <a:cubicBezTo>
                  <a:pt x="167640" y="208355"/>
                  <a:pt x="177875" y="198120"/>
                  <a:pt x="190500" y="198120"/>
                </a:cubicBezTo>
                <a:lnTo>
                  <a:pt x="198120" y="198120"/>
                </a:lnTo>
                <a:close/>
                <a:moveTo>
                  <a:pt x="220980" y="182880"/>
                </a:moveTo>
                <a:lnTo>
                  <a:pt x="220980" y="198120"/>
                </a:lnTo>
                <a:lnTo>
                  <a:pt x="251460" y="198120"/>
                </a:lnTo>
                <a:lnTo>
                  <a:pt x="251460" y="182880"/>
                </a:lnTo>
                <a:cubicBezTo>
                  <a:pt x="251460" y="174463"/>
                  <a:pt x="244637" y="167640"/>
                  <a:pt x="236220" y="167640"/>
                </a:cubicBezTo>
                <a:cubicBezTo>
                  <a:pt x="227803" y="167640"/>
                  <a:pt x="220980" y="174463"/>
                  <a:pt x="220980" y="182880"/>
                </a:cubicBezTo>
                <a:close/>
                <a:moveTo>
                  <a:pt x="251460" y="259080"/>
                </a:moveTo>
                <a:cubicBezTo>
                  <a:pt x="251460" y="250663"/>
                  <a:pt x="244637" y="243840"/>
                  <a:pt x="236220" y="243840"/>
                </a:cubicBezTo>
                <a:cubicBezTo>
                  <a:pt x="227803" y="243840"/>
                  <a:pt x="220980" y="250663"/>
                  <a:pt x="220980" y="259080"/>
                </a:cubicBezTo>
                <a:cubicBezTo>
                  <a:pt x="220980" y="267497"/>
                  <a:pt x="227803" y="274320"/>
                  <a:pt x="236220" y="274320"/>
                </a:cubicBezTo>
                <a:cubicBezTo>
                  <a:pt x="244637" y="274320"/>
                  <a:pt x="251460" y="267497"/>
                  <a:pt x="251460" y="259080"/>
                </a:cubicBezTo>
                <a:close/>
              </a:path>
            </a:pathLst>
          </a:custGeom>
          <a:solidFill>
            <a:schemeClr val="bg1"/>
          </a:solidFill>
          <a:ln w="15081" cap="flat">
            <a:noFill/>
            <a:prstDash val="solid"/>
            <a:miter/>
          </a:ln>
        </p:spPr>
        <p:txBody>
          <a:bodyPr rtlCol="0" anchor="ctr">
            <a:noAutofit/>
          </a:bodyPr>
          <a:lstStyle/>
          <a:p>
            <a:endParaRPr lang="en-US"/>
          </a:p>
        </p:txBody>
      </p:sp>
      <p:sp>
        <p:nvSpPr>
          <p:cNvPr id="34" name="Graphic 30">
            <a:extLst>
              <a:ext uri="{FF2B5EF4-FFF2-40B4-BE49-F238E27FC236}">
                <a16:creationId xmlns:a16="http://schemas.microsoft.com/office/drawing/2014/main" id="{903A08C0-F3DE-FACE-0C7C-F7FB6E544C58}"/>
              </a:ext>
            </a:extLst>
          </p:cNvPr>
          <p:cNvSpPr/>
          <p:nvPr/>
        </p:nvSpPr>
        <p:spPr>
          <a:xfrm>
            <a:off x="5000851" y="7395211"/>
            <a:ext cx="285349" cy="297179"/>
          </a:xfrm>
          <a:custGeom>
            <a:avLst/>
            <a:gdLst>
              <a:gd name="connsiteX0" fmla="*/ 142838 w 285349"/>
              <a:gd name="connsiteY0" fmla="*/ 0 h 297179"/>
              <a:gd name="connsiteX1" fmla="*/ 176084 w 285349"/>
              <a:gd name="connsiteY1" fmla="*/ 3856 h 297179"/>
              <a:gd name="connsiteX2" fmla="*/ 184955 w 285349"/>
              <a:gd name="connsiteY2" fmla="*/ 13746 h 297179"/>
              <a:gd name="connsiteX3" fmla="*/ 187549 w 285349"/>
              <a:gd name="connsiteY3" fmla="*/ 37015 h 297179"/>
              <a:gd name="connsiteX4" fmla="*/ 208498 w 285349"/>
              <a:gd name="connsiteY4" fmla="*/ 55802 h 297179"/>
              <a:gd name="connsiteX5" fmla="*/ 216919 w 285349"/>
              <a:gd name="connsiteY5" fmla="*/ 54023 h 297179"/>
              <a:gd name="connsiteX6" fmla="*/ 238264 w 285349"/>
              <a:gd name="connsiteY6" fmla="*/ 44646 h 297179"/>
              <a:gd name="connsiteX7" fmla="*/ 251205 w 285349"/>
              <a:gd name="connsiteY7" fmla="*/ 47299 h 297179"/>
              <a:gd name="connsiteX8" fmla="*/ 284806 w 285349"/>
              <a:gd name="connsiteY8" fmla="*/ 105089 h 297179"/>
              <a:gd name="connsiteX9" fmla="*/ 280671 w 285349"/>
              <a:gd name="connsiteY9" fmla="*/ 117676 h 297179"/>
              <a:gd name="connsiteX10" fmla="*/ 261751 w 285349"/>
              <a:gd name="connsiteY10" fmla="*/ 131622 h 297179"/>
              <a:gd name="connsiteX11" fmla="*/ 253166 w 285349"/>
              <a:gd name="connsiteY11" fmla="*/ 148582 h 297179"/>
              <a:gd name="connsiteX12" fmla="*/ 261763 w 285349"/>
              <a:gd name="connsiteY12" fmla="*/ 165551 h 297179"/>
              <a:gd name="connsiteX13" fmla="*/ 280699 w 285349"/>
              <a:gd name="connsiteY13" fmla="*/ 179501 h 297179"/>
              <a:gd name="connsiteX14" fmla="*/ 284836 w 285349"/>
              <a:gd name="connsiteY14" fmla="*/ 192090 h 297179"/>
              <a:gd name="connsiteX15" fmla="*/ 251254 w 285349"/>
              <a:gd name="connsiteY15" fmla="*/ 249877 h 297179"/>
              <a:gd name="connsiteX16" fmla="*/ 238321 w 285349"/>
              <a:gd name="connsiteY16" fmla="*/ 252536 h 297179"/>
              <a:gd name="connsiteX17" fmla="*/ 216889 w 285349"/>
              <a:gd name="connsiteY17" fmla="*/ 243147 h 297179"/>
              <a:gd name="connsiteX18" fmla="*/ 197920 w 285349"/>
              <a:gd name="connsiteY18" fmla="*/ 244206 h 297179"/>
              <a:gd name="connsiteX19" fmla="*/ 187534 w 285349"/>
              <a:gd name="connsiteY19" fmla="*/ 260112 h 297179"/>
              <a:gd name="connsiteX20" fmla="*/ 184956 w 285349"/>
              <a:gd name="connsiteY20" fmla="*/ 283379 h 297179"/>
              <a:gd name="connsiteX21" fmla="*/ 176241 w 285349"/>
              <a:gd name="connsiteY21" fmla="*/ 293240 h 297179"/>
              <a:gd name="connsiteX22" fmla="*/ 109094 w 285349"/>
              <a:gd name="connsiteY22" fmla="*/ 293240 h 297179"/>
              <a:gd name="connsiteX23" fmla="*/ 100379 w 285349"/>
              <a:gd name="connsiteY23" fmla="*/ 283379 h 297179"/>
              <a:gd name="connsiteX24" fmla="*/ 97806 w 285349"/>
              <a:gd name="connsiteY24" fmla="*/ 260147 h 297179"/>
              <a:gd name="connsiteX25" fmla="*/ 87398 w 285349"/>
              <a:gd name="connsiteY25" fmla="*/ 244282 h 297179"/>
              <a:gd name="connsiteX26" fmla="*/ 68467 w 285349"/>
              <a:gd name="connsiteY26" fmla="*/ 243221 h 297179"/>
              <a:gd name="connsiteX27" fmla="*/ 47029 w 285349"/>
              <a:gd name="connsiteY27" fmla="*/ 252612 h 297179"/>
              <a:gd name="connsiteX28" fmla="*/ 34094 w 285349"/>
              <a:gd name="connsiteY28" fmla="*/ 249950 h 297179"/>
              <a:gd name="connsiteX29" fmla="*/ 511 w 285349"/>
              <a:gd name="connsiteY29" fmla="*/ 192097 h 297179"/>
              <a:gd name="connsiteX30" fmla="*/ 4651 w 285349"/>
              <a:gd name="connsiteY30" fmla="*/ 179517 h 297179"/>
              <a:gd name="connsiteX31" fmla="*/ 23600 w 285349"/>
              <a:gd name="connsiteY31" fmla="*/ 165557 h 297179"/>
              <a:gd name="connsiteX32" fmla="*/ 32184 w 285349"/>
              <a:gd name="connsiteY32" fmla="*/ 148598 h 297179"/>
              <a:gd name="connsiteX33" fmla="*/ 23592 w 285349"/>
              <a:gd name="connsiteY33" fmla="*/ 131632 h 297179"/>
              <a:gd name="connsiteX34" fmla="*/ 4656 w 285349"/>
              <a:gd name="connsiteY34" fmla="*/ 117696 h 297179"/>
              <a:gd name="connsiteX35" fmla="*/ 514 w 285349"/>
              <a:gd name="connsiteY35" fmla="*/ 105104 h 297179"/>
              <a:gd name="connsiteX36" fmla="*/ 34114 w 285349"/>
              <a:gd name="connsiteY36" fmla="*/ 47314 h 297179"/>
              <a:gd name="connsiteX37" fmla="*/ 47055 w 285349"/>
              <a:gd name="connsiteY37" fmla="*/ 44662 h 297179"/>
              <a:gd name="connsiteX38" fmla="*/ 68397 w 285349"/>
              <a:gd name="connsiteY38" fmla="*/ 54037 h 297179"/>
              <a:gd name="connsiteX39" fmla="*/ 87419 w 285349"/>
              <a:gd name="connsiteY39" fmla="*/ 52924 h 297179"/>
              <a:gd name="connsiteX40" fmla="*/ 97818 w 285349"/>
              <a:gd name="connsiteY40" fmla="*/ 36997 h 297179"/>
              <a:gd name="connsiteX41" fmla="*/ 100410 w 285349"/>
              <a:gd name="connsiteY41" fmla="*/ 13746 h 297179"/>
              <a:gd name="connsiteX42" fmla="*/ 109288 w 285349"/>
              <a:gd name="connsiteY42" fmla="*/ 3855 h 297179"/>
              <a:gd name="connsiteX43" fmla="*/ 142838 w 285349"/>
              <a:gd name="connsiteY43" fmla="*/ 0 h 297179"/>
              <a:gd name="connsiteX44" fmla="*/ 142841 w 285349"/>
              <a:gd name="connsiteY44" fmla="*/ 22858 h 297179"/>
              <a:gd name="connsiteX45" fmla="*/ 122197 w 285349"/>
              <a:gd name="connsiteY45" fmla="*/ 24643 h 297179"/>
              <a:gd name="connsiteX46" fmla="*/ 120537 w 285349"/>
              <a:gd name="connsiteY46" fmla="*/ 39535 h 297179"/>
              <a:gd name="connsiteX47" fmla="*/ 98919 w 285349"/>
              <a:gd name="connsiteY47" fmla="*/ 72680 h 297179"/>
              <a:gd name="connsiteX48" fmla="*/ 59206 w 285349"/>
              <a:gd name="connsiteY48" fmla="*/ 74968 h 297179"/>
              <a:gd name="connsiteX49" fmla="*/ 45516 w 285349"/>
              <a:gd name="connsiteY49" fmla="*/ 68954 h 297179"/>
              <a:gd name="connsiteX50" fmla="*/ 24976 w 285349"/>
              <a:gd name="connsiteY50" fmla="*/ 104267 h 297179"/>
              <a:gd name="connsiteX51" fmla="*/ 37135 w 285349"/>
              <a:gd name="connsiteY51" fmla="*/ 113215 h 297179"/>
              <a:gd name="connsiteX52" fmla="*/ 55044 w 285349"/>
              <a:gd name="connsiteY52" fmla="*/ 148598 h 297179"/>
              <a:gd name="connsiteX53" fmla="*/ 37147 w 285349"/>
              <a:gd name="connsiteY53" fmla="*/ 183970 h 297179"/>
              <a:gd name="connsiteX54" fmla="*/ 24969 w 285349"/>
              <a:gd name="connsiteY54" fmla="*/ 192941 h 297179"/>
              <a:gd name="connsiteX55" fmla="*/ 45512 w 285349"/>
              <a:gd name="connsiteY55" fmla="*/ 228320 h 297179"/>
              <a:gd name="connsiteX56" fmla="*/ 59306 w 285349"/>
              <a:gd name="connsiteY56" fmla="*/ 222277 h 297179"/>
              <a:gd name="connsiteX57" fmla="*/ 98814 w 285349"/>
              <a:gd name="connsiteY57" fmla="*/ 224476 h 297179"/>
              <a:gd name="connsiteX58" fmla="*/ 120523 w 285349"/>
              <a:gd name="connsiteY58" fmla="*/ 257596 h 297179"/>
              <a:gd name="connsiteX59" fmla="*/ 122184 w 285349"/>
              <a:gd name="connsiteY59" fmla="*/ 272590 h 297179"/>
              <a:gd name="connsiteX60" fmla="*/ 163151 w 285349"/>
              <a:gd name="connsiteY60" fmla="*/ 272590 h 297179"/>
              <a:gd name="connsiteX61" fmla="*/ 164812 w 285349"/>
              <a:gd name="connsiteY61" fmla="*/ 257597 h 297179"/>
              <a:gd name="connsiteX62" fmla="*/ 186482 w 285349"/>
              <a:gd name="connsiteY62" fmla="*/ 224414 h 297179"/>
              <a:gd name="connsiteX63" fmla="*/ 226057 w 285349"/>
              <a:gd name="connsiteY63" fmla="*/ 222207 h 297179"/>
              <a:gd name="connsiteX64" fmla="*/ 239840 w 285349"/>
              <a:gd name="connsiteY64" fmla="*/ 228245 h 297179"/>
              <a:gd name="connsiteX65" fmla="*/ 260376 w 285349"/>
              <a:gd name="connsiteY65" fmla="*/ 192923 h 297179"/>
              <a:gd name="connsiteX66" fmla="*/ 248215 w 285349"/>
              <a:gd name="connsiteY66" fmla="*/ 183964 h 297179"/>
              <a:gd name="connsiteX67" fmla="*/ 230306 w 285349"/>
              <a:gd name="connsiteY67" fmla="*/ 148582 h 297179"/>
              <a:gd name="connsiteX68" fmla="*/ 248201 w 285349"/>
              <a:gd name="connsiteY68" fmla="*/ 113210 h 297179"/>
              <a:gd name="connsiteX69" fmla="*/ 260346 w 285349"/>
              <a:gd name="connsiteY69" fmla="*/ 104258 h 297179"/>
              <a:gd name="connsiteX70" fmla="*/ 239804 w 285349"/>
              <a:gd name="connsiteY70" fmla="*/ 68939 h 297179"/>
              <a:gd name="connsiteX71" fmla="*/ 226141 w 285349"/>
              <a:gd name="connsiteY71" fmla="*/ 74941 h 297179"/>
              <a:gd name="connsiteX72" fmla="*/ 208469 w 285349"/>
              <a:gd name="connsiteY72" fmla="*/ 78662 h 297179"/>
              <a:gd name="connsiteX73" fmla="*/ 164828 w 285349"/>
              <a:gd name="connsiteY73" fmla="*/ 39530 h 297179"/>
              <a:gd name="connsiteX74" fmla="*/ 163168 w 285349"/>
              <a:gd name="connsiteY74" fmla="*/ 24639 h 297179"/>
              <a:gd name="connsiteX75" fmla="*/ 142841 w 285349"/>
              <a:gd name="connsiteY75" fmla="*/ 22858 h 297179"/>
              <a:gd name="connsiteX76" fmla="*/ 142647 w 285349"/>
              <a:gd name="connsiteY76" fmla="*/ 91439 h 297179"/>
              <a:gd name="connsiteX77" fmla="*/ 199797 w 285349"/>
              <a:gd name="connsiteY77" fmla="*/ 148590 h 297179"/>
              <a:gd name="connsiteX78" fmla="*/ 142647 w 285349"/>
              <a:gd name="connsiteY78" fmla="*/ 205740 h 297179"/>
              <a:gd name="connsiteX79" fmla="*/ 85497 w 285349"/>
              <a:gd name="connsiteY79" fmla="*/ 148590 h 297179"/>
              <a:gd name="connsiteX80" fmla="*/ 142647 w 285349"/>
              <a:gd name="connsiteY80" fmla="*/ 91439 h 297179"/>
              <a:gd name="connsiteX81" fmla="*/ 142647 w 285349"/>
              <a:gd name="connsiteY81" fmla="*/ 114299 h 297179"/>
              <a:gd name="connsiteX82" fmla="*/ 108357 w 285349"/>
              <a:gd name="connsiteY82" fmla="*/ 148590 h 297179"/>
              <a:gd name="connsiteX83" fmla="*/ 142647 w 285349"/>
              <a:gd name="connsiteY83" fmla="*/ 182880 h 297179"/>
              <a:gd name="connsiteX84" fmla="*/ 176937 w 285349"/>
              <a:gd name="connsiteY84" fmla="*/ 148590 h 297179"/>
              <a:gd name="connsiteX85" fmla="*/ 142647 w 285349"/>
              <a:gd name="connsiteY85" fmla="*/ 114299 h 29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85349" h="297179">
                <a:moveTo>
                  <a:pt x="142838" y="0"/>
                </a:moveTo>
                <a:cubicBezTo>
                  <a:pt x="154024" y="129"/>
                  <a:pt x="165166" y="1421"/>
                  <a:pt x="176084" y="3856"/>
                </a:cubicBezTo>
                <a:cubicBezTo>
                  <a:pt x="180849" y="4919"/>
                  <a:pt x="184414" y="8893"/>
                  <a:pt x="184955" y="13746"/>
                </a:cubicBezTo>
                <a:lnTo>
                  <a:pt x="187549" y="37015"/>
                </a:lnTo>
                <a:cubicBezTo>
                  <a:pt x="188724" y="47699"/>
                  <a:pt x="197744" y="55791"/>
                  <a:pt x="208498" y="55802"/>
                </a:cubicBezTo>
                <a:cubicBezTo>
                  <a:pt x="211389" y="55807"/>
                  <a:pt x="214248" y="55205"/>
                  <a:pt x="216919" y="54023"/>
                </a:cubicBezTo>
                <a:lnTo>
                  <a:pt x="238264" y="44646"/>
                </a:lnTo>
                <a:cubicBezTo>
                  <a:pt x="242704" y="42696"/>
                  <a:pt x="247892" y="43760"/>
                  <a:pt x="251205" y="47299"/>
                </a:cubicBezTo>
                <a:cubicBezTo>
                  <a:pt x="266631" y="63774"/>
                  <a:pt x="278119" y="83533"/>
                  <a:pt x="284806" y="105089"/>
                </a:cubicBezTo>
                <a:cubicBezTo>
                  <a:pt x="286248" y="109737"/>
                  <a:pt x="284588" y="114788"/>
                  <a:pt x="280671" y="117676"/>
                </a:cubicBezTo>
                <a:lnTo>
                  <a:pt x="261751" y="131622"/>
                </a:lnTo>
                <a:cubicBezTo>
                  <a:pt x="256353" y="135587"/>
                  <a:pt x="253166" y="141884"/>
                  <a:pt x="253166" y="148582"/>
                </a:cubicBezTo>
                <a:cubicBezTo>
                  <a:pt x="253166" y="155279"/>
                  <a:pt x="256353" y="161576"/>
                  <a:pt x="261763" y="165551"/>
                </a:cubicBezTo>
                <a:lnTo>
                  <a:pt x="280699" y="179501"/>
                </a:lnTo>
                <a:cubicBezTo>
                  <a:pt x="284617" y="182388"/>
                  <a:pt x="286278" y="187440"/>
                  <a:pt x="284836" y="192090"/>
                </a:cubicBezTo>
                <a:cubicBezTo>
                  <a:pt x="278152" y="213642"/>
                  <a:pt x="266670" y="233399"/>
                  <a:pt x="251254" y="249877"/>
                </a:cubicBezTo>
                <a:cubicBezTo>
                  <a:pt x="247943" y="253415"/>
                  <a:pt x="242760" y="254482"/>
                  <a:pt x="238321" y="252536"/>
                </a:cubicBezTo>
                <a:lnTo>
                  <a:pt x="216889" y="243147"/>
                </a:lnTo>
                <a:cubicBezTo>
                  <a:pt x="210756" y="240463"/>
                  <a:pt x="203715" y="240856"/>
                  <a:pt x="197920" y="244206"/>
                </a:cubicBezTo>
                <a:cubicBezTo>
                  <a:pt x="192125" y="247554"/>
                  <a:pt x="188270" y="253460"/>
                  <a:pt x="187534" y="260112"/>
                </a:cubicBezTo>
                <a:lnTo>
                  <a:pt x="184956" y="283379"/>
                </a:lnTo>
                <a:cubicBezTo>
                  <a:pt x="184425" y="288176"/>
                  <a:pt x="180938" y="292123"/>
                  <a:pt x="176241" y="293240"/>
                </a:cubicBezTo>
                <a:cubicBezTo>
                  <a:pt x="154167" y="298492"/>
                  <a:pt x="131168" y="298492"/>
                  <a:pt x="109094" y="293240"/>
                </a:cubicBezTo>
                <a:cubicBezTo>
                  <a:pt x="104398" y="292123"/>
                  <a:pt x="100910" y="288176"/>
                  <a:pt x="100379" y="283379"/>
                </a:cubicBezTo>
                <a:lnTo>
                  <a:pt x="97806" y="260147"/>
                </a:lnTo>
                <a:cubicBezTo>
                  <a:pt x="97050" y="253507"/>
                  <a:pt x="93188" y="247620"/>
                  <a:pt x="87398" y="244282"/>
                </a:cubicBezTo>
                <a:cubicBezTo>
                  <a:pt x="81608" y="240944"/>
                  <a:pt x="74578" y="240553"/>
                  <a:pt x="68467" y="243221"/>
                </a:cubicBezTo>
                <a:lnTo>
                  <a:pt x="47029" y="252612"/>
                </a:lnTo>
                <a:cubicBezTo>
                  <a:pt x="42589" y="254558"/>
                  <a:pt x="37405" y="253492"/>
                  <a:pt x="34094" y="249950"/>
                </a:cubicBezTo>
                <a:cubicBezTo>
                  <a:pt x="18669" y="233454"/>
                  <a:pt x="7186" y="213672"/>
                  <a:pt x="511" y="192097"/>
                </a:cubicBezTo>
                <a:cubicBezTo>
                  <a:pt x="-926" y="187450"/>
                  <a:pt x="735" y="182401"/>
                  <a:pt x="4651" y="179517"/>
                </a:cubicBezTo>
                <a:lnTo>
                  <a:pt x="23600" y="165557"/>
                </a:lnTo>
                <a:cubicBezTo>
                  <a:pt x="28997" y="161591"/>
                  <a:pt x="32184" y="155294"/>
                  <a:pt x="32184" y="148598"/>
                </a:cubicBezTo>
                <a:cubicBezTo>
                  <a:pt x="32184" y="141900"/>
                  <a:pt x="28997" y="135602"/>
                  <a:pt x="23592" y="131632"/>
                </a:cubicBezTo>
                <a:lnTo>
                  <a:pt x="4656" y="117696"/>
                </a:lnTo>
                <a:cubicBezTo>
                  <a:pt x="734" y="114810"/>
                  <a:pt x="-929" y="109755"/>
                  <a:pt x="514" y="105104"/>
                </a:cubicBezTo>
                <a:cubicBezTo>
                  <a:pt x="7200" y="83548"/>
                  <a:pt x="18689" y="63789"/>
                  <a:pt x="34114" y="47314"/>
                </a:cubicBezTo>
                <a:cubicBezTo>
                  <a:pt x="37429" y="43775"/>
                  <a:pt x="42616" y="42711"/>
                  <a:pt x="47055" y="44662"/>
                </a:cubicBezTo>
                <a:lnTo>
                  <a:pt x="68397" y="54037"/>
                </a:lnTo>
                <a:cubicBezTo>
                  <a:pt x="74538" y="56732"/>
                  <a:pt x="81597" y="56325"/>
                  <a:pt x="87419" y="52924"/>
                </a:cubicBezTo>
                <a:cubicBezTo>
                  <a:pt x="93215" y="49562"/>
                  <a:pt x="97073" y="43651"/>
                  <a:pt x="97818" y="36997"/>
                </a:cubicBezTo>
                <a:lnTo>
                  <a:pt x="100410" y="13746"/>
                </a:lnTo>
                <a:cubicBezTo>
                  <a:pt x="100951" y="8890"/>
                  <a:pt x="104519" y="4916"/>
                  <a:pt x="109288" y="3855"/>
                </a:cubicBezTo>
                <a:cubicBezTo>
                  <a:pt x="120220" y="1424"/>
                  <a:pt x="131374" y="132"/>
                  <a:pt x="142838" y="0"/>
                </a:cubicBezTo>
                <a:close/>
                <a:moveTo>
                  <a:pt x="142841" y="22858"/>
                </a:moveTo>
                <a:cubicBezTo>
                  <a:pt x="135920" y="22940"/>
                  <a:pt x="129021" y="23537"/>
                  <a:pt x="122197" y="24643"/>
                </a:cubicBezTo>
                <a:lnTo>
                  <a:pt x="120537" y="39535"/>
                </a:lnTo>
                <a:cubicBezTo>
                  <a:pt x="118986" y="53396"/>
                  <a:pt x="110953" y="65700"/>
                  <a:pt x="98919" y="72680"/>
                </a:cubicBezTo>
                <a:cubicBezTo>
                  <a:pt x="86812" y="79754"/>
                  <a:pt x="72050" y="80605"/>
                  <a:pt x="59206" y="74968"/>
                </a:cubicBezTo>
                <a:lnTo>
                  <a:pt x="45516" y="68954"/>
                </a:lnTo>
                <a:cubicBezTo>
                  <a:pt x="36800" y="79533"/>
                  <a:pt x="29863" y="91461"/>
                  <a:pt x="24976" y="104267"/>
                </a:cubicBezTo>
                <a:lnTo>
                  <a:pt x="37135" y="113215"/>
                </a:lnTo>
                <a:cubicBezTo>
                  <a:pt x="48394" y="121487"/>
                  <a:pt x="55044" y="134626"/>
                  <a:pt x="55044" y="148598"/>
                </a:cubicBezTo>
                <a:cubicBezTo>
                  <a:pt x="55044" y="162568"/>
                  <a:pt x="48394" y="175707"/>
                  <a:pt x="37147" y="183970"/>
                </a:cubicBezTo>
                <a:lnTo>
                  <a:pt x="24969" y="192941"/>
                </a:lnTo>
                <a:cubicBezTo>
                  <a:pt x="29851" y="205770"/>
                  <a:pt x="36790" y="217720"/>
                  <a:pt x="45512" y="228320"/>
                </a:cubicBezTo>
                <a:lnTo>
                  <a:pt x="59306" y="222277"/>
                </a:lnTo>
                <a:cubicBezTo>
                  <a:pt x="72079" y="216701"/>
                  <a:pt x="86740" y="217516"/>
                  <a:pt x="98814" y="224476"/>
                </a:cubicBezTo>
                <a:cubicBezTo>
                  <a:pt x="110889" y="231436"/>
                  <a:pt x="118943" y="243714"/>
                  <a:pt x="120523" y="257596"/>
                </a:cubicBezTo>
                <a:lnTo>
                  <a:pt x="122184" y="272590"/>
                </a:lnTo>
                <a:cubicBezTo>
                  <a:pt x="135742" y="274896"/>
                  <a:pt x="149594" y="274896"/>
                  <a:pt x="163151" y="272590"/>
                </a:cubicBezTo>
                <a:lnTo>
                  <a:pt x="164812" y="257597"/>
                </a:lnTo>
                <a:cubicBezTo>
                  <a:pt x="166348" y="243720"/>
                  <a:pt x="174394" y="231400"/>
                  <a:pt x="186482" y="224414"/>
                </a:cubicBezTo>
                <a:cubicBezTo>
                  <a:pt x="198570" y="217426"/>
                  <a:pt x="213262" y="216606"/>
                  <a:pt x="226057" y="222207"/>
                </a:cubicBezTo>
                <a:lnTo>
                  <a:pt x="239840" y="228245"/>
                </a:lnTo>
                <a:cubicBezTo>
                  <a:pt x="248555" y="217662"/>
                  <a:pt x="255490" y="205732"/>
                  <a:pt x="260376" y="192923"/>
                </a:cubicBezTo>
                <a:lnTo>
                  <a:pt x="248215" y="183964"/>
                </a:lnTo>
                <a:cubicBezTo>
                  <a:pt x="236955" y="175691"/>
                  <a:pt x="230306" y="162553"/>
                  <a:pt x="230306" y="148582"/>
                </a:cubicBezTo>
                <a:cubicBezTo>
                  <a:pt x="230306" y="134610"/>
                  <a:pt x="236955" y="121472"/>
                  <a:pt x="248201" y="113210"/>
                </a:cubicBezTo>
                <a:lnTo>
                  <a:pt x="260346" y="104258"/>
                </a:lnTo>
                <a:cubicBezTo>
                  <a:pt x="255460" y="91449"/>
                  <a:pt x="248521" y="79520"/>
                  <a:pt x="239804" y="68939"/>
                </a:cubicBezTo>
                <a:lnTo>
                  <a:pt x="226141" y="74941"/>
                </a:lnTo>
                <a:cubicBezTo>
                  <a:pt x="220574" y="77404"/>
                  <a:pt x="214551" y="78672"/>
                  <a:pt x="208469" y="78662"/>
                </a:cubicBezTo>
                <a:cubicBezTo>
                  <a:pt x="186071" y="78639"/>
                  <a:pt x="167272" y="61776"/>
                  <a:pt x="164828" y="39530"/>
                </a:cubicBezTo>
                <a:lnTo>
                  <a:pt x="163168" y="24639"/>
                </a:lnTo>
                <a:cubicBezTo>
                  <a:pt x="156378" y="23534"/>
                  <a:pt x="149549" y="22938"/>
                  <a:pt x="142841" y="22858"/>
                </a:cubicBezTo>
                <a:close/>
                <a:moveTo>
                  <a:pt x="142647" y="91439"/>
                </a:moveTo>
                <a:cubicBezTo>
                  <a:pt x="174211" y="91439"/>
                  <a:pt x="199797" y="117026"/>
                  <a:pt x="199797" y="148590"/>
                </a:cubicBezTo>
                <a:cubicBezTo>
                  <a:pt x="199797" y="180152"/>
                  <a:pt x="174211" y="205740"/>
                  <a:pt x="142647" y="205740"/>
                </a:cubicBezTo>
                <a:cubicBezTo>
                  <a:pt x="111084" y="205740"/>
                  <a:pt x="85497" y="180152"/>
                  <a:pt x="85497" y="148590"/>
                </a:cubicBezTo>
                <a:cubicBezTo>
                  <a:pt x="85497" y="117026"/>
                  <a:pt x="111084" y="91439"/>
                  <a:pt x="142647" y="91439"/>
                </a:cubicBezTo>
                <a:close/>
                <a:moveTo>
                  <a:pt x="142647" y="114299"/>
                </a:moveTo>
                <a:cubicBezTo>
                  <a:pt x="123710" y="114299"/>
                  <a:pt x="108357" y="129651"/>
                  <a:pt x="108357" y="148590"/>
                </a:cubicBezTo>
                <a:cubicBezTo>
                  <a:pt x="108357" y="167527"/>
                  <a:pt x="123710" y="182880"/>
                  <a:pt x="142647" y="182880"/>
                </a:cubicBezTo>
                <a:cubicBezTo>
                  <a:pt x="161584" y="182880"/>
                  <a:pt x="176937" y="167527"/>
                  <a:pt x="176937" y="148590"/>
                </a:cubicBezTo>
                <a:cubicBezTo>
                  <a:pt x="176937" y="129651"/>
                  <a:pt x="161584" y="114299"/>
                  <a:pt x="142647" y="114299"/>
                </a:cubicBezTo>
                <a:close/>
              </a:path>
            </a:pathLst>
          </a:custGeom>
          <a:solidFill>
            <a:schemeClr val="bg1"/>
          </a:solidFill>
          <a:ln w="15081" cap="flat">
            <a:noFill/>
            <a:prstDash val="solid"/>
            <a:miter/>
          </a:ln>
        </p:spPr>
        <p:txBody>
          <a:bodyPr rtlCol="0" anchor="ctr">
            <a:noAutofit/>
          </a:bodyPr>
          <a:lstStyle/>
          <a:p>
            <a:endParaRPr lang="en-US"/>
          </a:p>
        </p:txBody>
      </p:sp>
      <p:sp>
        <p:nvSpPr>
          <p:cNvPr id="33" name="Graphic 31">
            <a:extLst>
              <a:ext uri="{FF2B5EF4-FFF2-40B4-BE49-F238E27FC236}">
                <a16:creationId xmlns:a16="http://schemas.microsoft.com/office/drawing/2014/main" id="{D68E7D7B-C5F2-64A9-06B3-CA155F1F0967}"/>
              </a:ext>
            </a:extLst>
          </p:cNvPr>
          <p:cNvSpPr/>
          <p:nvPr/>
        </p:nvSpPr>
        <p:spPr>
          <a:xfrm>
            <a:off x="2133602" y="7421881"/>
            <a:ext cx="304800" cy="243840"/>
          </a:xfrm>
          <a:custGeom>
            <a:avLst/>
            <a:gdLst>
              <a:gd name="connsiteX0" fmla="*/ 72390 w 304800"/>
              <a:gd name="connsiteY0" fmla="*/ 45720 h 243840"/>
              <a:gd name="connsiteX1" fmla="*/ 45720 w 304800"/>
              <a:gd name="connsiteY1" fmla="*/ 72390 h 243840"/>
              <a:gd name="connsiteX2" fmla="*/ 45720 w 304800"/>
              <a:gd name="connsiteY2" fmla="*/ 171450 h 243840"/>
              <a:gd name="connsiteX3" fmla="*/ 72390 w 304800"/>
              <a:gd name="connsiteY3" fmla="*/ 198120 h 243840"/>
              <a:gd name="connsiteX4" fmla="*/ 232410 w 304800"/>
              <a:gd name="connsiteY4" fmla="*/ 198120 h 243840"/>
              <a:gd name="connsiteX5" fmla="*/ 259080 w 304800"/>
              <a:gd name="connsiteY5" fmla="*/ 171450 h 243840"/>
              <a:gd name="connsiteX6" fmla="*/ 259080 w 304800"/>
              <a:gd name="connsiteY6" fmla="*/ 72390 h 243840"/>
              <a:gd name="connsiteX7" fmla="*/ 232410 w 304800"/>
              <a:gd name="connsiteY7" fmla="*/ 45720 h 243840"/>
              <a:gd name="connsiteX8" fmla="*/ 72390 w 304800"/>
              <a:gd name="connsiteY8" fmla="*/ 45720 h 243840"/>
              <a:gd name="connsiteX9" fmla="*/ 68580 w 304800"/>
              <a:gd name="connsiteY9" fmla="*/ 72390 h 243840"/>
              <a:gd name="connsiteX10" fmla="*/ 72390 w 304800"/>
              <a:gd name="connsiteY10" fmla="*/ 68580 h 243840"/>
              <a:gd name="connsiteX11" fmla="*/ 232410 w 304800"/>
              <a:gd name="connsiteY11" fmla="*/ 68580 h 243840"/>
              <a:gd name="connsiteX12" fmla="*/ 236220 w 304800"/>
              <a:gd name="connsiteY12" fmla="*/ 72390 h 243840"/>
              <a:gd name="connsiteX13" fmla="*/ 236220 w 304800"/>
              <a:gd name="connsiteY13" fmla="*/ 99060 h 243840"/>
              <a:gd name="connsiteX14" fmla="*/ 68580 w 304800"/>
              <a:gd name="connsiteY14" fmla="*/ 99060 h 243840"/>
              <a:gd name="connsiteX15" fmla="*/ 68580 w 304800"/>
              <a:gd name="connsiteY15" fmla="*/ 72390 h 243840"/>
              <a:gd name="connsiteX16" fmla="*/ 129540 w 304800"/>
              <a:gd name="connsiteY16" fmla="*/ 121920 h 243840"/>
              <a:gd name="connsiteX17" fmla="*/ 236220 w 304800"/>
              <a:gd name="connsiteY17" fmla="*/ 121920 h 243840"/>
              <a:gd name="connsiteX18" fmla="*/ 236220 w 304800"/>
              <a:gd name="connsiteY18" fmla="*/ 171450 h 243840"/>
              <a:gd name="connsiteX19" fmla="*/ 232410 w 304800"/>
              <a:gd name="connsiteY19" fmla="*/ 175260 h 243840"/>
              <a:gd name="connsiteX20" fmla="*/ 129540 w 304800"/>
              <a:gd name="connsiteY20" fmla="*/ 175260 h 243840"/>
              <a:gd name="connsiteX21" fmla="*/ 129540 w 304800"/>
              <a:gd name="connsiteY21" fmla="*/ 121920 h 243840"/>
              <a:gd name="connsiteX22" fmla="*/ 106680 w 304800"/>
              <a:gd name="connsiteY22" fmla="*/ 121920 h 243840"/>
              <a:gd name="connsiteX23" fmla="*/ 106680 w 304800"/>
              <a:gd name="connsiteY23" fmla="*/ 175260 h 243840"/>
              <a:gd name="connsiteX24" fmla="*/ 72390 w 304800"/>
              <a:gd name="connsiteY24" fmla="*/ 175260 h 243840"/>
              <a:gd name="connsiteX25" fmla="*/ 68580 w 304800"/>
              <a:gd name="connsiteY25" fmla="*/ 171450 h 243840"/>
              <a:gd name="connsiteX26" fmla="*/ 68580 w 304800"/>
              <a:gd name="connsiteY26" fmla="*/ 121920 h 243840"/>
              <a:gd name="connsiteX27" fmla="*/ 106680 w 304800"/>
              <a:gd name="connsiteY27" fmla="*/ 121920 h 243840"/>
              <a:gd name="connsiteX28" fmla="*/ 41910 w 304800"/>
              <a:gd name="connsiteY28" fmla="*/ 0 h 243840"/>
              <a:gd name="connsiteX29" fmla="*/ 0 w 304800"/>
              <a:gd name="connsiteY29" fmla="*/ 41910 h 243840"/>
              <a:gd name="connsiteX30" fmla="*/ 0 w 304800"/>
              <a:gd name="connsiteY30" fmla="*/ 201930 h 243840"/>
              <a:gd name="connsiteX31" fmla="*/ 41910 w 304800"/>
              <a:gd name="connsiteY31" fmla="*/ 243840 h 243840"/>
              <a:gd name="connsiteX32" fmla="*/ 262890 w 304800"/>
              <a:gd name="connsiteY32" fmla="*/ 243840 h 243840"/>
              <a:gd name="connsiteX33" fmla="*/ 304800 w 304800"/>
              <a:gd name="connsiteY33" fmla="*/ 201930 h 243840"/>
              <a:gd name="connsiteX34" fmla="*/ 304800 w 304800"/>
              <a:gd name="connsiteY34" fmla="*/ 41910 h 243840"/>
              <a:gd name="connsiteX35" fmla="*/ 262890 w 304800"/>
              <a:gd name="connsiteY35" fmla="*/ 0 h 243840"/>
              <a:gd name="connsiteX36" fmla="*/ 41910 w 304800"/>
              <a:gd name="connsiteY36" fmla="*/ 0 h 243840"/>
              <a:gd name="connsiteX37" fmla="*/ 22860 w 304800"/>
              <a:gd name="connsiteY37" fmla="*/ 41910 h 243840"/>
              <a:gd name="connsiteX38" fmla="*/ 41910 w 304800"/>
              <a:gd name="connsiteY38" fmla="*/ 22860 h 243840"/>
              <a:gd name="connsiteX39" fmla="*/ 262890 w 304800"/>
              <a:gd name="connsiteY39" fmla="*/ 22860 h 243840"/>
              <a:gd name="connsiteX40" fmla="*/ 281940 w 304800"/>
              <a:gd name="connsiteY40" fmla="*/ 41910 h 243840"/>
              <a:gd name="connsiteX41" fmla="*/ 281940 w 304800"/>
              <a:gd name="connsiteY41" fmla="*/ 201930 h 243840"/>
              <a:gd name="connsiteX42" fmla="*/ 262890 w 304800"/>
              <a:gd name="connsiteY42" fmla="*/ 220980 h 243840"/>
              <a:gd name="connsiteX43" fmla="*/ 41910 w 304800"/>
              <a:gd name="connsiteY43" fmla="*/ 220980 h 243840"/>
              <a:gd name="connsiteX44" fmla="*/ 22860 w 304800"/>
              <a:gd name="connsiteY44" fmla="*/ 201930 h 243840"/>
              <a:gd name="connsiteX45" fmla="*/ 22860 w 304800"/>
              <a:gd name="connsiteY45" fmla="*/ 41910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4800" h="243840">
                <a:moveTo>
                  <a:pt x="72390" y="45720"/>
                </a:moveTo>
                <a:cubicBezTo>
                  <a:pt x="57661" y="45720"/>
                  <a:pt x="45720" y="57661"/>
                  <a:pt x="45720" y="72390"/>
                </a:cubicBezTo>
                <a:lnTo>
                  <a:pt x="45720" y="171450"/>
                </a:lnTo>
                <a:cubicBezTo>
                  <a:pt x="45720" y="186179"/>
                  <a:pt x="57661" y="198120"/>
                  <a:pt x="72390" y="198120"/>
                </a:cubicBezTo>
                <a:lnTo>
                  <a:pt x="232410" y="198120"/>
                </a:lnTo>
                <a:cubicBezTo>
                  <a:pt x="247139" y="198120"/>
                  <a:pt x="259080" y="186179"/>
                  <a:pt x="259080" y="171450"/>
                </a:cubicBezTo>
                <a:lnTo>
                  <a:pt x="259080" y="72390"/>
                </a:lnTo>
                <a:cubicBezTo>
                  <a:pt x="259080" y="57661"/>
                  <a:pt x="247139" y="45720"/>
                  <a:pt x="232410" y="45720"/>
                </a:cubicBezTo>
                <a:lnTo>
                  <a:pt x="72390" y="45720"/>
                </a:lnTo>
                <a:close/>
                <a:moveTo>
                  <a:pt x="68580" y="72390"/>
                </a:moveTo>
                <a:cubicBezTo>
                  <a:pt x="68580" y="70286"/>
                  <a:pt x="70286" y="68580"/>
                  <a:pt x="72390" y="68580"/>
                </a:cubicBezTo>
                <a:lnTo>
                  <a:pt x="232410" y="68580"/>
                </a:lnTo>
                <a:cubicBezTo>
                  <a:pt x="234515" y="68580"/>
                  <a:pt x="236220" y="70286"/>
                  <a:pt x="236220" y="72390"/>
                </a:cubicBezTo>
                <a:lnTo>
                  <a:pt x="236220" y="99060"/>
                </a:lnTo>
                <a:lnTo>
                  <a:pt x="68580" y="99060"/>
                </a:lnTo>
                <a:lnTo>
                  <a:pt x="68580" y="72390"/>
                </a:lnTo>
                <a:close/>
                <a:moveTo>
                  <a:pt x="129540" y="121920"/>
                </a:moveTo>
                <a:lnTo>
                  <a:pt x="236220" y="121920"/>
                </a:lnTo>
                <a:lnTo>
                  <a:pt x="236220" y="171450"/>
                </a:lnTo>
                <a:cubicBezTo>
                  <a:pt x="236220" y="173555"/>
                  <a:pt x="234515" y="175260"/>
                  <a:pt x="232410" y="175260"/>
                </a:cubicBezTo>
                <a:lnTo>
                  <a:pt x="129540" y="175260"/>
                </a:lnTo>
                <a:lnTo>
                  <a:pt x="129540" y="121920"/>
                </a:lnTo>
                <a:close/>
                <a:moveTo>
                  <a:pt x="106680" y="121920"/>
                </a:moveTo>
                <a:lnTo>
                  <a:pt x="106680" y="175260"/>
                </a:lnTo>
                <a:lnTo>
                  <a:pt x="72390" y="175260"/>
                </a:lnTo>
                <a:cubicBezTo>
                  <a:pt x="70286" y="175260"/>
                  <a:pt x="68580" y="173555"/>
                  <a:pt x="68580" y="171450"/>
                </a:cubicBezTo>
                <a:lnTo>
                  <a:pt x="68580" y="121920"/>
                </a:lnTo>
                <a:lnTo>
                  <a:pt x="106680" y="121920"/>
                </a:lnTo>
                <a:close/>
                <a:moveTo>
                  <a:pt x="41910" y="0"/>
                </a:moveTo>
                <a:cubicBezTo>
                  <a:pt x="18764" y="0"/>
                  <a:pt x="0" y="18764"/>
                  <a:pt x="0" y="41910"/>
                </a:cubicBezTo>
                <a:lnTo>
                  <a:pt x="0" y="201930"/>
                </a:lnTo>
                <a:cubicBezTo>
                  <a:pt x="0" y="225077"/>
                  <a:pt x="18764" y="243840"/>
                  <a:pt x="41910" y="243840"/>
                </a:cubicBezTo>
                <a:lnTo>
                  <a:pt x="262890" y="243840"/>
                </a:lnTo>
                <a:cubicBezTo>
                  <a:pt x="286037" y="243840"/>
                  <a:pt x="304800" y="225077"/>
                  <a:pt x="304800" y="201930"/>
                </a:cubicBezTo>
                <a:lnTo>
                  <a:pt x="304800" y="41910"/>
                </a:lnTo>
                <a:cubicBezTo>
                  <a:pt x="304800" y="18764"/>
                  <a:pt x="286037" y="0"/>
                  <a:pt x="262890" y="0"/>
                </a:cubicBezTo>
                <a:lnTo>
                  <a:pt x="41910" y="0"/>
                </a:lnTo>
                <a:close/>
                <a:moveTo>
                  <a:pt x="22860" y="41910"/>
                </a:moveTo>
                <a:cubicBezTo>
                  <a:pt x="22860" y="31389"/>
                  <a:pt x="31389" y="22860"/>
                  <a:pt x="41910" y="22860"/>
                </a:cubicBezTo>
                <a:lnTo>
                  <a:pt x="262890" y="22860"/>
                </a:lnTo>
                <a:cubicBezTo>
                  <a:pt x="273412" y="22860"/>
                  <a:pt x="281940" y="31389"/>
                  <a:pt x="281940" y="41910"/>
                </a:cubicBezTo>
                <a:lnTo>
                  <a:pt x="281940" y="201930"/>
                </a:lnTo>
                <a:cubicBezTo>
                  <a:pt x="281940" y="212452"/>
                  <a:pt x="273412" y="220980"/>
                  <a:pt x="262890" y="220980"/>
                </a:cubicBezTo>
                <a:lnTo>
                  <a:pt x="41910" y="220980"/>
                </a:lnTo>
                <a:cubicBezTo>
                  <a:pt x="31389" y="220980"/>
                  <a:pt x="22860" y="212452"/>
                  <a:pt x="22860" y="201930"/>
                </a:cubicBezTo>
                <a:lnTo>
                  <a:pt x="22860" y="41910"/>
                </a:lnTo>
                <a:close/>
              </a:path>
            </a:pathLst>
          </a:custGeom>
          <a:solidFill>
            <a:schemeClr val="bg1"/>
          </a:solidFill>
          <a:ln w="15081" cap="flat">
            <a:noFill/>
            <a:prstDash val="solid"/>
            <a:miter/>
          </a:ln>
        </p:spPr>
        <p:txBody>
          <a:bodyPr rtlCol="0" anchor="ctr">
            <a:noAutofit/>
          </a:bodyPr>
          <a:lstStyle/>
          <a:p>
            <a:endParaRPr lang="en-US"/>
          </a:p>
        </p:txBody>
      </p:sp>
      <p:sp>
        <p:nvSpPr>
          <p:cNvPr id="7" name="Rectangle 6">
            <a:extLst>
              <a:ext uri="{FF2B5EF4-FFF2-40B4-BE49-F238E27FC236}">
                <a16:creationId xmlns:a16="http://schemas.microsoft.com/office/drawing/2014/main" id="{9883126D-6CB2-4BCF-ECF2-E92AF7C66A14}"/>
              </a:ext>
            </a:extLst>
          </p:cNvPr>
          <p:cNvSpPr/>
          <p:nvPr/>
        </p:nvSpPr>
        <p:spPr>
          <a:xfrm>
            <a:off x="-4139987" y="0"/>
            <a:ext cx="3947357" cy="703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a:endParaRPr lang="en-US"/>
          </a:p>
        </p:txBody>
      </p:sp>
      <p:sp>
        <p:nvSpPr>
          <p:cNvPr id="10" name="TextBox 2">
            <a:extLst>
              <a:ext uri="{FF2B5EF4-FFF2-40B4-BE49-F238E27FC236}">
                <a16:creationId xmlns:a16="http://schemas.microsoft.com/office/drawing/2014/main" id="{0804109D-5B2A-FA1E-A848-2BEB11C9C3B0}"/>
              </a:ext>
            </a:extLst>
          </p:cNvPr>
          <p:cNvSpPr txBox="1"/>
          <p:nvPr/>
        </p:nvSpPr>
        <p:spPr>
          <a:xfrm>
            <a:off x="-3877903" y="268568"/>
            <a:ext cx="3288948" cy="677108"/>
          </a:xfrm>
          <a:prstGeom prst="rect">
            <a:avLst/>
          </a:prstGeom>
          <a:noFill/>
        </p:spPr>
        <p:txBody>
          <a:bodyPr wrap="square" lIns="0" tIns="0" rIns="0" bIns="0" rtlCol="0" anchor="t">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1200"/>
              </a:spcBef>
            </a:pPr>
            <a:r>
              <a:rPr lang="de-de" sz="1100" dirty="0">
                <a:solidFill>
                  <a:srgbClr val="2F2F2F"/>
                </a:solidFill>
                <a:latin typeface="Arial"/>
                <a:cs typeface="Arial"/>
              </a:rPr>
              <a:t>Verwenden Sie dieses PowerPoint-Deck als Vorlage, um eine angepasste Ressource für Ihre Marke zu erstellen, indem Sie Ihr Logo, Ihre Schriftarten, Farben und Inhalte hinzufügen.</a:t>
            </a:r>
            <a:endParaRPr lang="en-US" sz="700" dirty="0">
              <a:solidFill>
                <a:srgbClr val="2F2F2F"/>
              </a:solidFill>
              <a:latin typeface="Arial"/>
              <a:cs typeface="Arial"/>
            </a:endParaRPr>
          </a:p>
        </p:txBody>
      </p:sp>
      <p:sp>
        <p:nvSpPr>
          <p:cNvPr id="12" name="TextBox 3">
            <a:extLst>
              <a:ext uri="{FF2B5EF4-FFF2-40B4-BE49-F238E27FC236}">
                <a16:creationId xmlns:a16="http://schemas.microsoft.com/office/drawing/2014/main" id="{52217F30-1A8E-9EFE-2135-718CEBFC07A7}"/>
              </a:ext>
            </a:extLst>
          </p:cNvPr>
          <p:cNvSpPr txBox="1"/>
          <p:nvPr/>
        </p:nvSpPr>
        <p:spPr>
          <a:xfrm>
            <a:off x="-3877903" y="1010188"/>
            <a:ext cx="3190471" cy="369332"/>
          </a:xfrm>
          <a:prstGeom prst="rect">
            <a:avLst/>
          </a:prstGeom>
          <a:solidFill>
            <a:srgbClr val="FFFF00"/>
          </a:solidFill>
        </p:spPr>
        <p:txBody>
          <a:bodyPr wrap="square" rtlCol="0" anchor="ctr" anchorCtr="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r>
              <a:rPr lang="de-de" sz="800" spc="-20" dirty="0">
                <a:latin typeface="Arial" panose="020B0604020202020204" pitchFamily="34" charset="0"/>
                <a:cs typeface="Arial" panose="020B0604020202020204" pitchFamily="34" charset="0"/>
              </a:rPr>
              <a:t>Bereiche, in denen Text oder Abbildungen entsprechend Ihrer Marke geändert werden sollten, sind in der Vorlage gelb hervorgehoben.</a:t>
            </a:r>
          </a:p>
        </p:txBody>
      </p:sp>
      <p:sp>
        <p:nvSpPr>
          <p:cNvPr id="16" name="TextBox 4">
            <a:extLst>
              <a:ext uri="{FF2B5EF4-FFF2-40B4-BE49-F238E27FC236}">
                <a16:creationId xmlns:a16="http://schemas.microsoft.com/office/drawing/2014/main" id="{1D2AD9FB-D832-19BB-DB65-A97BAC9126F2}"/>
              </a:ext>
            </a:extLst>
          </p:cNvPr>
          <p:cNvSpPr txBox="1"/>
          <p:nvPr/>
        </p:nvSpPr>
        <p:spPr>
          <a:xfrm>
            <a:off x="-3658411" y="3668667"/>
            <a:ext cx="3185502" cy="784830"/>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b="1" dirty="0">
                <a:solidFill>
                  <a:srgbClr val="2F2F2F"/>
                </a:solidFill>
                <a:latin typeface="Arial" panose="020B0604020202020204" pitchFamily="34" charset="0"/>
                <a:cs typeface="Arial" panose="020B0604020202020204" pitchFamily="34" charset="0"/>
              </a:rPr>
              <a:t>Ändern Sie den gelb hervorgehobenen Text nach Ihren Wünschen. </a:t>
            </a:r>
            <a:r>
              <a:rPr lang="de-de" sz="900" dirty="0">
                <a:solidFill>
                  <a:srgbClr val="2F2F2F"/>
                </a:solidFill>
                <a:latin typeface="Arial" panose="020B0604020202020204" pitchFamily="34" charset="0"/>
                <a:cs typeface="Arial" panose="020B0604020202020204" pitchFamily="34" charset="0"/>
              </a:rPr>
              <a:t>Passen Sie die Farbe der umgebenden Schrift an, </a:t>
            </a:r>
            <a:r>
              <a:rPr lang="de-de" sz="900" b="1" dirty="0">
                <a:solidFill>
                  <a:srgbClr val="2F2F2F"/>
                </a:solidFill>
                <a:latin typeface="Arial" panose="020B0604020202020204" pitchFamily="34" charset="0"/>
                <a:cs typeface="Arial" panose="020B0604020202020204" pitchFamily="34" charset="0"/>
              </a:rPr>
              <a:t>indem Sie die gelbe Hervorhebungsbehandlung entfernen. </a:t>
            </a:r>
            <a:r>
              <a:rPr lang="de-de" sz="900" dirty="0">
                <a:solidFill>
                  <a:srgbClr val="2F2F2F"/>
                </a:solidFill>
                <a:latin typeface="Arial" panose="020B0604020202020204" pitchFamily="34" charset="0"/>
                <a:cs typeface="Arial" panose="020B0604020202020204" pitchFamily="34" charset="0"/>
              </a:rPr>
              <a:t>Passen Sie die Größe und Anzeige Ihrer Schriftarten an die Vorlage an</a:t>
            </a:r>
            <a:endParaRPr lang="en-US" sz="1000" b="1" dirty="0">
              <a:solidFill>
                <a:srgbClr val="2F2F2F"/>
              </a:solidFill>
              <a:latin typeface="Arial" panose="020B0604020202020204" pitchFamily="34" charset="0"/>
              <a:cs typeface="Arial" panose="020B0604020202020204" pitchFamily="34" charset="0"/>
            </a:endParaRPr>
          </a:p>
        </p:txBody>
      </p:sp>
      <p:sp>
        <p:nvSpPr>
          <p:cNvPr id="17" name="TextBox 5">
            <a:extLst>
              <a:ext uri="{FF2B5EF4-FFF2-40B4-BE49-F238E27FC236}">
                <a16:creationId xmlns:a16="http://schemas.microsoft.com/office/drawing/2014/main" id="{C36A6A8E-7AE7-4D61-5AEF-0FE82EEAE199}"/>
              </a:ext>
            </a:extLst>
          </p:cNvPr>
          <p:cNvSpPr txBox="1">
            <a:spLocks noChangeAspect="1"/>
          </p:cNvSpPr>
          <p:nvPr/>
        </p:nvSpPr>
        <p:spPr>
          <a:xfrm>
            <a:off x="-3877903" y="3668667"/>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2</a:t>
            </a:r>
          </a:p>
        </p:txBody>
      </p:sp>
      <p:sp>
        <p:nvSpPr>
          <p:cNvPr id="18" name="TextBox 6">
            <a:extLst>
              <a:ext uri="{FF2B5EF4-FFF2-40B4-BE49-F238E27FC236}">
                <a16:creationId xmlns:a16="http://schemas.microsoft.com/office/drawing/2014/main" id="{C9E5EB03-56B3-0BF1-BDEB-9E4380C8D735}"/>
              </a:ext>
            </a:extLst>
          </p:cNvPr>
          <p:cNvSpPr txBox="1"/>
          <p:nvPr/>
        </p:nvSpPr>
        <p:spPr>
          <a:xfrm>
            <a:off x="-3658412" y="4494400"/>
            <a:ext cx="3318777" cy="646331"/>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b="1" dirty="0">
                <a:solidFill>
                  <a:srgbClr val="2F2F2F"/>
                </a:solidFill>
                <a:latin typeface="Arial" panose="020B0604020202020204" pitchFamily="34" charset="0"/>
                <a:cs typeface="Arial" panose="020B0604020202020204" pitchFamily="34" charset="0"/>
              </a:rPr>
              <a:t>Fügen Sie den Folien und dem Folien-Master Ihr eigenes Logo und Symbole hinzu. </a:t>
            </a:r>
            <a:r>
              <a:rPr lang="de-de" sz="900" b="1" dirty="0">
                <a:solidFill>
                  <a:srgbClr val="000000"/>
                </a:solidFill>
                <a:effectLst/>
                <a:latin typeface="Arial" panose="020B0604020202020204" pitchFamily="34" charset="0"/>
                <a:cs typeface="Arial" panose="020B0604020202020204" pitchFamily="34" charset="0"/>
              </a:rPr>
              <a:t>Die Bilder, die in dieser Vorlage verwendet werden, dürfen ausschließlich in dieser Vorlage genutzt und weder verändert noch an anderer Stelle verwendet werden.</a:t>
            </a:r>
            <a:endParaRPr lang="en-US" sz="1000" b="1" dirty="0">
              <a:solidFill>
                <a:srgbClr val="2F2F2F"/>
              </a:solidFill>
              <a:latin typeface="Arial" panose="020B0604020202020204" pitchFamily="34" charset="0"/>
              <a:cs typeface="Arial" panose="020B0604020202020204" pitchFamily="34" charset="0"/>
            </a:endParaRPr>
          </a:p>
        </p:txBody>
      </p:sp>
      <p:sp>
        <p:nvSpPr>
          <p:cNvPr id="19" name="TextBox 7">
            <a:extLst>
              <a:ext uri="{FF2B5EF4-FFF2-40B4-BE49-F238E27FC236}">
                <a16:creationId xmlns:a16="http://schemas.microsoft.com/office/drawing/2014/main" id="{6867062C-CF60-AFCF-0E42-9085C2BE7308}"/>
              </a:ext>
            </a:extLst>
          </p:cNvPr>
          <p:cNvSpPr txBox="1">
            <a:spLocks noChangeAspect="1"/>
          </p:cNvSpPr>
          <p:nvPr/>
        </p:nvSpPr>
        <p:spPr>
          <a:xfrm>
            <a:off x="-3877903" y="4493366"/>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3</a:t>
            </a:r>
          </a:p>
        </p:txBody>
      </p:sp>
      <p:sp>
        <p:nvSpPr>
          <p:cNvPr id="22" name="TextBox 8">
            <a:extLst>
              <a:ext uri="{FF2B5EF4-FFF2-40B4-BE49-F238E27FC236}">
                <a16:creationId xmlns:a16="http://schemas.microsoft.com/office/drawing/2014/main" id="{46D4777E-878A-B9F6-4807-C790FF047415}"/>
              </a:ext>
            </a:extLst>
          </p:cNvPr>
          <p:cNvSpPr txBox="1"/>
          <p:nvPr/>
        </p:nvSpPr>
        <p:spPr>
          <a:xfrm>
            <a:off x="-3658412" y="5442795"/>
            <a:ext cx="3429809" cy="646331"/>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dirty="0">
                <a:solidFill>
                  <a:srgbClr val="2F2F2F"/>
                </a:solidFill>
                <a:latin typeface="Arial" panose="020B0604020202020204" pitchFamily="34" charset="0"/>
                <a:cs typeface="Arial" panose="020B0604020202020204" pitchFamily="34" charset="0"/>
              </a:rPr>
              <a:t>Speichern Sie Ihre endgültige Grafik. Benennen Sie die Datei, und speichern Sie sie an der gewünschten Stelle. Löschen Sie die Anweisungen außerhalb der Folie und alle verbleibenden Hervorhebungen. Wählen Sie dann im Pulldown-Menü </a:t>
            </a:r>
            <a:r>
              <a:rPr lang="de-de" sz="900" b="1" dirty="0">
                <a:solidFill>
                  <a:srgbClr val="2F2F2F"/>
                </a:solidFill>
                <a:latin typeface="Arial" panose="020B0604020202020204" pitchFamily="34" charset="0"/>
                <a:cs typeface="Arial" panose="020B0604020202020204" pitchFamily="34" charset="0"/>
              </a:rPr>
              <a:t>Datei</a:t>
            </a:r>
            <a:r>
              <a:rPr lang="de-de" sz="900" dirty="0">
                <a:solidFill>
                  <a:srgbClr val="2F2F2F"/>
                </a:solidFill>
                <a:latin typeface="Arial" panose="020B0604020202020204" pitchFamily="34" charset="0"/>
                <a:cs typeface="Arial" panose="020B0604020202020204" pitchFamily="34" charset="0"/>
              </a:rPr>
              <a:t> die Option „Exportieren“ aus, um sie als </a:t>
            </a:r>
            <a:r>
              <a:rPr lang="de-de" sz="900" b="1" dirty="0">
                <a:solidFill>
                  <a:srgbClr val="2F2F2F"/>
                </a:solidFill>
                <a:latin typeface="Arial" panose="020B0604020202020204" pitchFamily="34" charset="0"/>
                <a:cs typeface="Arial" panose="020B0604020202020204" pitchFamily="34" charset="0"/>
              </a:rPr>
              <a:t>PDF</a:t>
            </a:r>
            <a:r>
              <a:rPr lang="de-de" sz="900" dirty="0">
                <a:solidFill>
                  <a:srgbClr val="2F2F2F"/>
                </a:solidFill>
                <a:latin typeface="Arial" panose="020B0604020202020204" pitchFamily="34" charset="0"/>
                <a:cs typeface="Arial" panose="020B0604020202020204" pitchFamily="34" charset="0"/>
              </a:rPr>
              <a:t> zu speichern. </a:t>
            </a:r>
            <a:endParaRPr lang="en-US" sz="1000" dirty="0">
              <a:solidFill>
                <a:srgbClr val="2F2F2F"/>
              </a:solidFill>
              <a:latin typeface="Arial" panose="020B0604020202020204" pitchFamily="34" charset="0"/>
              <a:cs typeface="Arial" panose="020B0604020202020204" pitchFamily="34" charset="0"/>
            </a:endParaRPr>
          </a:p>
        </p:txBody>
      </p:sp>
      <p:sp>
        <p:nvSpPr>
          <p:cNvPr id="29" name="TextBox 9">
            <a:extLst>
              <a:ext uri="{FF2B5EF4-FFF2-40B4-BE49-F238E27FC236}">
                <a16:creationId xmlns:a16="http://schemas.microsoft.com/office/drawing/2014/main" id="{DC516D47-D297-7398-A326-53918A7349CB}"/>
              </a:ext>
            </a:extLst>
          </p:cNvPr>
          <p:cNvSpPr txBox="1">
            <a:spLocks noChangeAspect="1"/>
          </p:cNvSpPr>
          <p:nvPr/>
        </p:nvSpPr>
        <p:spPr>
          <a:xfrm>
            <a:off x="-3877903" y="5442795"/>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4</a:t>
            </a:r>
          </a:p>
        </p:txBody>
      </p:sp>
      <p:pic>
        <p:nvPicPr>
          <p:cNvPr id="30" name="Picture 29">
            <a:extLst>
              <a:ext uri="{FF2B5EF4-FFF2-40B4-BE49-F238E27FC236}">
                <a16:creationId xmlns:a16="http://schemas.microsoft.com/office/drawing/2014/main" id="{D7DC76D4-7EF0-CAAB-F6B6-58383070824F}"/>
              </a:ext>
            </a:extLst>
          </p:cNvPr>
          <p:cNvPicPr>
            <a:picLocks noChangeAspect="1"/>
          </p:cNvPicPr>
          <p:nvPr/>
        </p:nvPicPr>
        <p:blipFill>
          <a:blip r:embed="rId5"/>
          <a:srcRect/>
          <a:stretch/>
        </p:blipFill>
        <p:spPr>
          <a:xfrm>
            <a:off x="-3522116" y="6261605"/>
            <a:ext cx="1797446" cy="248402"/>
          </a:xfrm>
          <a:prstGeom prst="rect">
            <a:avLst/>
          </a:prstGeom>
          <a:ln>
            <a:solidFill>
              <a:schemeClr val="bg1">
                <a:lumMod val="65000"/>
              </a:schemeClr>
            </a:solidFill>
          </a:ln>
        </p:spPr>
      </p:pic>
      <p:sp>
        <p:nvSpPr>
          <p:cNvPr id="31" name="TextBox 11">
            <a:extLst>
              <a:ext uri="{FF2B5EF4-FFF2-40B4-BE49-F238E27FC236}">
                <a16:creationId xmlns:a16="http://schemas.microsoft.com/office/drawing/2014/main" id="{5E5F0282-FFA0-1701-1381-87A2654DA856}"/>
              </a:ext>
            </a:extLst>
          </p:cNvPr>
          <p:cNvSpPr txBox="1"/>
          <p:nvPr/>
        </p:nvSpPr>
        <p:spPr>
          <a:xfrm>
            <a:off x="-3658411" y="1584882"/>
            <a:ext cx="2313602" cy="369332"/>
          </a:xfrm>
          <a:prstGeom prst="rect">
            <a:avLst/>
          </a:prstGeom>
          <a:noFill/>
        </p:spPr>
        <p:txBody>
          <a:bodyPr wrap="square" rtlCol="0">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spcBef>
                <a:spcPts val="600"/>
              </a:spcBef>
            </a:pPr>
            <a:r>
              <a:rPr lang="de-de" sz="900" dirty="0">
                <a:solidFill>
                  <a:srgbClr val="2F2F2F"/>
                </a:solidFill>
                <a:latin typeface="Arial" panose="020B0604020202020204" pitchFamily="34" charset="0"/>
                <a:cs typeface="Arial" panose="020B0604020202020204" pitchFamily="34" charset="0"/>
              </a:rPr>
              <a:t>Passen Sie Ihre Markenschriftarten und -farben im Folienmaster an</a:t>
            </a:r>
          </a:p>
        </p:txBody>
      </p:sp>
      <p:sp>
        <p:nvSpPr>
          <p:cNvPr id="32" name="TextBox 12">
            <a:extLst>
              <a:ext uri="{FF2B5EF4-FFF2-40B4-BE49-F238E27FC236}">
                <a16:creationId xmlns:a16="http://schemas.microsoft.com/office/drawing/2014/main" id="{6F3711A3-7106-CE05-1C95-2278538B9054}"/>
              </a:ext>
            </a:extLst>
          </p:cNvPr>
          <p:cNvSpPr txBox="1">
            <a:spLocks noChangeAspect="1"/>
          </p:cNvSpPr>
          <p:nvPr/>
        </p:nvSpPr>
        <p:spPr>
          <a:xfrm>
            <a:off x="-3877903" y="1584882"/>
            <a:ext cx="197566" cy="230832"/>
          </a:xfrm>
          <a:prstGeom prst="rect">
            <a:avLst/>
          </a:prstGeom>
          <a:solidFill>
            <a:srgbClr val="FFFF00"/>
          </a:solidFill>
        </p:spPr>
        <p:txBody>
          <a:bodyPr wrap="square" rtlCol="0" anchor="ctr">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r>
              <a:rPr lang="de-de" sz="900">
                <a:cs typeface="Segoe UI" panose="020B0502040204020203" pitchFamily="34" charset="0"/>
              </a:rPr>
              <a:t>1</a:t>
            </a:r>
          </a:p>
        </p:txBody>
      </p:sp>
      <p:pic>
        <p:nvPicPr>
          <p:cNvPr id="37" name="Picture 36" descr="Grafische Benutzeroberfläche, Anwendung&#10;&#10;Bezeichnung automatisch generiert">
            <a:extLst>
              <a:ext uri="{FF2B5EF4-FFF2-40B4-BE49-F238E27FC236}">
                <a16:creationId xmlns:a16="http://schemas.microsoft.com/office/drawing/2014/main" id="{A13F0489-F8A8-D66A-9F44-ECAB343CA7B3}"/>
              </a:ext>
            </a:extLst>
          </p:cNvPr>
          <p:cNvPicPr>
            <a:picLocks noChangeAspect="1"/>
          </p:cNvPicPr>
          <p:nvPr/>
        </p:nvPicPr>
        <p:blipFill>
          <a:blip r:embed="rId6"/>
          <a:stretch>
            <a:fillRect/>
          </a:stretch>
        </p:blipFill>
        <p:spPr>
          <a:xfrm>
            <a:off x="-3645184" y="2676254"/>
            <a:ext cx="1580254" cy="887532"/>
          </a:xfrm>
          <a:prstGeom prst="rect">
            <a:avLst/>
          </a:prstGeom>
        </p:spPr>
      </p:pic>
      <p:pic>
        <p:nvPicPr>
          <p:cNvPr id="38" name="Picture 37" descr="Grafische Oberfläche, Anwendung, Word&#10;&#10;Automatisch generierte Bezeichnung">
            <a:extLst>
              <a:ext uri="{FF2B5EF4-FFF2-40B4-BE49-F238E27FC236}">
                <a16:creationId xmlns:a16="http://schemas.microsoft.com/office/drawing/2014/main" id="{009FA6E2-244A-CC6A-1B31-275FED189F98}"/>
              </a:ext>
            </a:extLst>
          </p:cNvPr>
          <p:cNvPicPr>
            <a:picLocks noChangeAspect="1"/>
          </p:cNvPicPr>
          <p:nvPr/>
        </p:nvPicPr>
        <p:blipFill>
          <a:blip r:embed="rId7"/>
          <a:stretch>
            <a:fillRect/>
          </a:stretch>
        </p:blipFill>
        <p:spPr>
          <a:xfrm>
            <a:off x="-3640217" y="2045263"/>
            <a:ext cx="3185502" cy="474015"/>
          </a:xfrm>
          <a:prstGeom prst="rect">
            <a:avLst/>
          </a:prstGeom>
        </p:spPr>
      </p:pic>
    </p:spTree>
    <p:extLst>
      <p:ext uri="{BB962C8B-B14F-4D97-AF65-F5344CB8AC3E}">
        <p14:creationId xmlns:p14="http://schemas.microsoft.com/office/powerpoint/2010/main" val="41537684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F70B2-0AF8-458E-65BE-55F754653227}"/>
              </a:ext>
            </a:extLst>
          </p:cNvPr>
          <p:cNvSpPr txBox="1"/>
          <p:nvPr/>
        </p:nvSpPr>
        <p:spPr>
          <a:xfrm>
            <a:off x="228599" y="228600"/>
            <a:ext cx="4800600" cy="430887"/>
          </a:xfrm>
          <a:prstGeom prst="rect">
            <a:avLst/>
          </a:prstGeom>
          <a:noFill/>
        </p:spPr>
        <p:txBody>
          <a:bodyPr wrap="square" lIns="0" tIns="0" rIns="0" bIns="0" rtlCol="0">
            <a:spAutoFit/>
          </a:bodyPr>
          <a:lstStyle/>
          <a:p>
            <a:pPr algn="l">
              <a:spcAft>
                <a:spcPts val="1200"/>
              </a:spcAft>
            </a:pPr>
            <a:r>
              <a:rPr lang="de-de" sz="1400" dirty="0">
                <a:latin typeface="+mj-lt"/>
              </a:rPr>
              <a:t>NIS2-Prinzipien, die den Microsoft-Lösungen zugeordnet sind, die helfen können</a:t>
            </a:r>
          </a:p>
        </p:txBody>
      </p:sp>
      <p:sp>
        <p:nvSpPr>
          <p:cNvPr id="4" name="Rectangle 3">
            <a:extLst>
              <a:ext uri="{FF2B5EF4-FFF2-40B4-BE49-F238E27FC236}">
                <a16:creationId xmlns:a16="http://schemas.microsoft.com/office/drawing/2014/main" id="{B03BA1E5-E79D-9835-9C08-7BC3D58C97FA}"/>
              </a:ext>
            </a:extLst>
          </p:cNvPr>
          <p:cNvSpPr>
            <a:spLocks/>
          </p:cNvSpPr>
          <p:nvPr/>
        </p:nvSpPr>
        <p:spPr bwMode="auto">
          <a:xfrm>
            <a:off x="228599" y="888087"/>
            <a:ext cx="1828800" cy="369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pPr algn="l" defTabSz="932472" fontAlgn="base">
              <a:spcBef>
                <a:spcPct val="0"/>
              </a:spcBef>
              <a:spcAft>
                <a:spcPct val="0"/>
              </a:spcAft>
            </a:pPr>
            <a:r>
              <a:rPr lang="de-de" sz="1200" dirty="0">
                <a:solidFill>
                  <a:srgbClr val="FFFFFF"/>
                </a:solidFill>
                <a:latin typeface="+mj-lt"/>
                <a:ea typeface="Segoe UI" pitchFamily="34" charset="0"/>
                <a:cs typeface="Segoe UI" pitchFamily="34" charset="0"/>
              </a:rPr>
              <a:t>NIS2-Prinzipien</a:t>
            </a:r>
          </a:p>
        </p:txBody>
      </p:sp>
      <p:sp>
        <p:nvSpPr>
          <p:cNvPr id="5" name="Rectangle 4">
            <a:extLst>
              <a:ext uri="{FF2B5EF4-FFF2-40B4-BE49-F238E27FC236}">
                <a16:creationId xmlns:a16="http://schemas.microsoft.com/office/drawing/2014/main" id="{62513DE4-76EB-7D20-16C5-8A61B1B454F9}"/>
              </a:ext>
            </a:extLst>
          </p:cNvPr>
          <p:cNvSpPr>
            <a:spLocks/>
          </p:cNvSpPr>
          <p:nvPr/>
        </p:nvSpPr>
        <p:spPr bwMode="auto">
          <a:xfrm>
            <a:off x="2285998" y="888087"/>
            <a:ext cx="3200385" cy="369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spAutoFit/>
          </a:bodyPr>
          <a:lstStyle/>
          <a:p>
            <a:pPr algn="l" defTabSz="932472" fontAlgn="base">
              <a:spcBef>
                <a:spcPct val="0"/>
              </a:spcBef>
              <a:spcAft>
                <a:spcPct val="0"/>
              </a:spcAft>
            </a:pPr>
            <a:r>
              <a:rPr lang="de-de" sz="1200" dirty="0">
                <a:solidFill>
                  <a:srgbClr val="FFFFFF"/>
                </a:solidFill>
                <a:latin typeface="+mj-lt"/>
                <a:ea typeface="Segoe UI" pitchFamily="34" charset="0"/>
                <a:cs typeface="Segoe UI" pitchFamily="34" charset="0"/>
              </a:rPr>
              <a:t>Microsoft-Lösungen</a:t>
            </a:r>
          </a:p>
        </p:txBody>
      </p:sp>
      <p:sp>
        <p:nvSpPr>
          <p:cNvPr id="6" name="Rectangle 5">
            <a:extLst>
              <a:ext uri="{FF2B5EF4-FFF2-40B4-BE49-F238E27FC236}">
                <a16:creationId xmlns:a16="http://schemas.microsoft.com/office/drawing/2014/main" id="{2179DF22-0634-AB2F-12A5-6D48509222A7}"/>
              </a:ext>
            </a:extLst>
          </p:cNvPr>
          <p:cNvSpPr>
            <a:spLocks noChangeAspect="1"/>
          </p:cNvSpPr>
          <p:nvPr/>
        </p:nvSpPr>
        <p:spPr bwMode="auto">
          <a:xfrm>
            <a:off x="228599" y="139457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TextBox 15">
            <a:extLst>
              <a:ext uri="{FF2B5EF4-FFF2-40B4-BE49-F238E27FC236}">
                <a16:creationId xmlns:a16="http://schemas.microsoft.com/office/drawing/2014/main" id="{E4A72BAC-F911-3F54-015F-0D5008817188}"/>
              </a:ext>
            </a:extLst>
          </p:cNvPr>
          <p:cNvSpPr txBox="1"/>
          <p:nvPr/>
        </p:nvSpPr>
        <p:spPr>
          <a:xfrm>
            <a:off x="457198" y="143193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Governance</a:t>
            </a:r>
            <a:endParaRPr lang="en-US" sz="1000" dirty="0"/>
          </a:p>
        </p:txBody>
      </p:sp>
      <p:sp>
        <p:nvSpPr>
          <p:cNvPr id="47" name="Rectangle 46">
            <a:extLst>
              <a:ext uri="{FF2B5EF4-FFF2-40B4-BE49-F238E27FC236}">
                <a16:creationId xmlns:a16="http://schemas.microsoft.com/office/drawing/2014/main" id="{3E10676A-581D-2138-EF7C-B8B2FCD89A59}"/>
              </a:ext>
            </a:extLst>
          </p:cNvPr>
          <p:cNvSpPr>
            <a:spLocks noChangeAspect="1"/>
          </p:cNvSpPr>
          <p:nvPr/>
        </p:nvSpPr>
        <p:spPr bwMode="auto">
          <a:xfrm>
            <a:off x="228599" y="180164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8" name="TextBox 47">
            <a:extLst>
              <a:ext uri="{FF2B5EF4-FFF2-40B4-BE49-F238E27FC236}">
                <a16:creationId xmlns:a16="http://schemas.microsoft.com/office/drawing/2014/main" id="{33257F15-5BBA-3D12-C35A-6B303DFE0F3E}"/>
              </a:ext>
            </a:extLst>
          </p:cNvPr>
          <p:cNvSpPr txBox="1"/>
          <p:nvPr/>
        </p:nvSpPr>
        <p:spPr>
          <a:xfrm>
            <a:off x="457198" y="1839000"/>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Risikomanagement</a:t>
            </a:r>
            <a:endParaRPr lang="en-US" sz="1000" dirty="0"/>
          </a:p>
        </p:txBody>
      </p:sp>
      <p:sp>
        <p:nvSpPr>
          <p:cNvPr id="50" name="Rectangle 49">
            <a:extLst>
              <a:ext uri="{FF2B5EF4-FFF2-40B4-BE49-F238E27FC236}">
                <a16:creationId xmlns:a16="http://schemas.microsoft.com/office/drawing/2014/main" id="{4B5D3C1B-6933-0F76-6F84-3AF95F5DC036}"/>
              </a:ext>
            </a:extLst>
          </p:cNvPr>
          <p:cNvSpPr>
            <a:spLocks noChangeAspect="1"/>
          </p:cNvSpPr>
          <p:nvPr/>
        </p:nvSpPr>
        <p:spPr bwMode="auto">
          <a:xfrm>
            <a:off x="228599" y="220870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1" name="TextBox 50">
            <a:extLst>
              <a:ext uri="{FF2B5EF4-FFF2-40B4-BE49-F238E27FC236}">
                <a16:creationId xmlns:a16="http://schemas.microsoft.com/office/drawing/2014/main" id="{F1A3669B-E400-ED2C-B91E-4C1BFF33AFDC}"/>
              </a:ext>
            </a:extLst>
          </p:cNvPr>
          <p:cNvSpPr txBox="1"/>
          <p:nvPr/>
        </p:nvSpPr>
        <p:spPr>
          <a:xfrm>
            <a:off x="457198" y="224606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Asset-Management</a:t>
            </a:r>
            <a:endParaRPr lang="en-US" sz="1000" dirty="0"/>
          </a:p>
        </p:txBody>
      </p:sp>
      <p:sp>
        <p:nvSpPr>
          <p:cNvPr id="53" name="Rectangle 52">
            <a:extLst>
              <a:ext uri="{FF2B5EF4-FFF2-40B4-BE49-F238E27FC236}">
                <a16:creationId xmlns:a16="http://schemas.microsoft.com/office/drawing/2014/main" id="{76616D16-8868-C0A6-87F5-E1D54546DDCE}"/>
              </a:ext>
            </a:extLst>
          </p:cNvPr>
          <p:cNvSpPr>
            <a:spLocks noChangeAspect="1"/>
          </p:cNvSpPr>
          <p:nvPr/>
        </p:nvSpPr>
        <p:spPr bwMode="auto">
          <a:xfrm>
            <a:off x="228599" y="261577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4" name="TextBox 53">
            <a:extLst>
              <a:ext uri="{FF2B5EF4-FFF2-40B4-BE49-F238E27FC236}">
                <a16:creationId xmlns:a16="http://schemas.microsoft.com/office/drawing/2014/main" id="{5ABF32D6-E292-B67A-AAAA-D0158CEB9BDF}"/>
              </a:ext>
            </a:extLst>
          </p:cNvPr>
          <p:cNvSpPr txBox="1"/>
          <p:nvPr/>
        </p:nvSpPr>
        <p:spPr>
          <a:xfrm>
            <a:off x="457198" y="2653130"/>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Lieferkette</a:t>
            </a:r>
            <a:endParaRPr lang="en-US" sz="1000" dirty="0"/>
          </a:p>
        </p:txBody>
      </p:sp>
      <p:sp>
        <p:nvSpPr>
          <p:cNvPr id="56" name="Rectangle 55">
            <a:extLst>
              <a:ext uri="{FF2B5EF4-FFF2-40B4-BE49-F238E27FC236}">
                <a16:creationId xmlns:a16="http://schemas.microsoft.com/office/drawing/2014/main" id="{31B629DD-71AF-A263-6070-078CC76909AC}"/>
              </a:ext>
            </a:extLst>
          </p:cNvPr>
          <p:cNvSpPr>
            <a:spLocks noChangeAspect="1"/>
          </p:cNvSpPr>
          <p:nvPr/>
        </p:nvSpPr>
        <p:spPr bwMode="auto">
          <a:xfrm>
            <a:off x="228599" y="302283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57" name="TextBox 56">
            <a:extLst>
              <a:ext uri="{FF2B5EF4-FFF2-40B4-BE49-F238E27FC236}">
                <a16:creationId xmlns:a16="http://schemas.microsoft.com/office/drawing/2014/main" id="{FEB6CFA2-4B80-D545-72F8-EE9EB813A7E1}"/>
              </a:ext>
            </a:extLst>
          </p:cNvPr>
          <p:cNvSpPr txBox="1"/>
          <p:nvPr/>
        </p:nvSpPr>
        <p:spPr>
          <a:xfrm>
            <a:off x="457198" y="306019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Serviceschutz</a:t>
            </a:r>
            <a:endParaRPr lang="en-US" sz="1000" dirty="0"/>
          </a:p>
        </p:txBody>
      </p:sp>
      <p:sp>
        <p:nvSpPr>
          <p:cNvPr id="59" name="Rectangle 58">
            <a:extLst>
              <a:ext uri="{FF2B5EF4-FFF2-40B4-BE49-F238E27FC236}">
                <a16:creationId xmlns:a16="http://schemas.microsoft.com/office/drawing/2014/main" id="{BC6A9725-27CA-F50D-332A-6793125B2E86}"/>
              </a:ext>
            </a:extLst>
          </p:cNvPr>
          <p:cNvSpPr>
            <a:spLocks noChangeAspect="1"/>
          </p:cNvSpPr>
          <p:nvPr/>
        </p:nvSpPr>
        <p:spPr bwMode="auto">
          <a:xfrm>
            <a:off x="228599" y="342990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0" name="TextBox 59">
            <a:extLst>
              <a:ext uri="{FF2B5EF4-FFF2-40B4-BE49-F238E27FC236}">
                <a16:creationId xmlns:a16="http://schemas.microsoft.com/office/drawing/2014/main" id="{7BEC1BD8-5BE6-1AD5-6624-FDE0128FC886}"/>
              </a:ext>
            </a:extLst>
          </p:cNvPr>
          <p:cNvSpPr txBox="1"/>
          <p:nvPr/>
        </p:nvSpPr>
        <p:spPr>
          <a:xfrm>
            <a:off x="457198" y="3467260"/>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Identität und Zugriff</a:t>
            </a:r>
            <a:endParaRPr lang="en-US" sz="1000" dirty="0"/>
          </a:p>
        </p:txBody>
      </p:sp>
      <p:sp>
        <p:nvSpPr>
          <p:cNvPr id="62" name="Rectangle 61">
            <a:extLst>
              <a:ext uri="{FF2B5EF4-FFF2-40B4-BE49-F238E27FC236}">
                <a16:creationId xmlns:a16="http://schemas.microsoft.com/office/drawing/2014/main" id="{378F8E96-AF27-42DF-92BD-BC068D2764D4}"/>
              </a:ext>
            </a:extLst>
          </p:cNvPr>
          <p:cNvSpPr>
            <a:spLocks noChangeAspect="1"/>
          </p:cNvSpPr>
          <p:nvPr/>
        </p:nvSpPr>
        <p:spPr bwMode="auto">
          <a:xfrm>
            <a:off x="228599" y="383696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3" name="TextBox 62">
            <a:extLst>
              <a:ext uri="{FF2B5EF4-FFF2-40B4-BE49-F238E27FC236}">
                <a16:creationId xmlns:a16="http://schemas.microsoft.com/office/drawing/2014/main" id="{FAB413C7-C3D1-D898-4828-A29D8CD56052}"/>
              </a:ext>
            </a:extLst>
          </p:cNvPr>
          <p:cNvSpPr txBox="1"/>
          <p:nvPr/>
        </p:nvSpPr>
        <p:spPr>
          <a:xfrm>
            <a:off x="457198" y="387432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Verschlüsselung</a:t>
            </a:r>
            <a:endParaRPr lang="en-US" sz="1000" dirty="0"/>
          </a:p>
        </p:txBody>
      </p:sp>
      <p:sp>
        <p:nvSpPr>
          <p:cNvPr id="65" name="Rectangle 64">
            <a:extLst>
              <a:ext uri="{FF2B5EF4-FFF2-40B4-BE49-F238E27FC236}">
                <a16:creationId xmlns:a16="http://schemas.microsoft.com/office/drawing/2014/main" id="{0D542B63-75DF-78DB-690C-2A80B875C4DE}"/>
              </a:ext>
            </a:extLst>
          </p:cNvPr>
          <p:cNvSpPr>
            <a:spLocks noChangeAspect="1"/>
          </p:cNvSpPr>
          <p:nvPr/>
        </p:nvSpPr>
        <p:spPr bwMode="auto">
          <a:xfrm>
            <a:off x="228599" y="424403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6" name="TextBox 65">
            <a:extLst>
              <a:ext uri="{FF2B5EF4-FFF2-40B4-BE49-F238E27FC236}">
                <a16:creationId xmlns:a16="http://schemas.microsoft.com/office/drawing/2014/main" id="{829EF4DE-49DA-33A4-0C71-F98FB8AA9F1E}"/>
              </a:ext>
            </a:extLst>
          </p:cNvPr>
          <p:cNvSpPr txBox="1"/>
          <p:nvPr/>
        </p:nvSpPr>
        <p:spPr>
          <a:xfrm>
            <a:off x="457198" y="4281390"/>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Systemsicherheit</a:t>
            </a:r>
            <a:endParaRPr lang="en-US" sz="1000" dirty="0"/>
          </a:p>
        </p:txBody>
      </p:sp>
      <p:sp>
        <p:nvSpPr>
          <p:cNvPr id="68" name="Rectangle 67">
            <a:extLst>
              <a:ext uri="{FF2B5EF4-FFF2-40B4-BE49-F238E27FC236}">
                <a16:creationId xmlns:a16="http://schemas.microsoft.com/office/drawing/2014/main" id="{1726AF4D-4E3E-7854-975C-30D2EEF6F63A}"/>
              </a:ext>
            </a:extLst>
          </p:cNvPr>
          <p:cNvSpPr>
            <a:spLocks noChangeAspect="1"/>
          </p:cNvSpPr>
          <p:nvPr/>
        </p:nvSpPr>
        <p:spPr bwMode="auto">
          <a:xfrm>
            <a:off x="228599" y="465109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9" name="TextBox 68">
            <a:extLst>
              <a:ext uri="{FF2B5EF4-FFF2-40B4-BE49-F238E27FC236}">
                <a16:creationId xmlns:a16="http://schemas.microsoft.com/office/drawing/2014/main" id="{A7B90253-51B0-A165-31EC-BE8548E93403}"/>
              </a:ext>
            </a:extLst>
          </p:cNvPr>
          <p:cNvSpPr txBox="1"/>
          <p:nvPr/>
        </p:nvSpPr>
        <p:spPr>
          <a:xfrm>
            <a:off x="457198" y="468845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Resiliente Netzwerke</a:t>
            </a:r>
            <a:endParaRPr lang="en-US" sz="1000" dirty="0"/>
          </a:p>
        </p:txBody>
      </p:sp>
      <p:sp>
        <p:nvSpPr>
          <p:cNvPr id="71" name="Rectangle 70">
            <a:extLst>
              <a:ext uri="{FF2B5EF4-FFF2-40B4-BE49-F238E27FC236}">
                <a16:creationId xmlns:a16="http://schemas.microsoft.com/office/drawing/2014/main" id="{CA871E09-7694-06D4-5ACA-82542F6689C7}"/>
              </a:ext>
            </a:extLst>
          </p:cNvPr>
          <p:cNvSpPr>
            <a:spLocks noChangeAspect="1"/>
          </p:cNvSpPr>
          <p:nvPr/>
        </p:nvSpPr>
        <p:spPr bwMode="auto">
          <a:xfrm>
            <a:off x="228599" y="505816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2" name="TextBox 71">
            <a:extLst>
              <a:ext uri="{FF2B5EF4-FFF2-40B4-BE49-F238E27FC236}">
                <a16:creationId xmlns:a16="http://schemas.microsoft.com/office/drawing/2014/main" id="{D076DC6E-C028-60E1-F2BD-8DEF913590AA}"/>
              </a:ext>
            </a:extLst>
          </p:cNvPr>
          <p:cNvSpPr txBox="1"/>
          <p:nvPr/>
        </p:nvSpPr>
        <p:spPr>
          <a:xfrm>
            <a:off x="457198" y="5019320"/>
            <a:ext cx="1600201" cy="307777"/>
          </a:xfrm>
          <a:prstGeom prst="rect">
            <a:avLst/>
          </a:prstGeom>
          <a:noFill/>
        </p:spPr>
        <p:txBody>
          <a:bodyPr wrap="square" lIns="91440" tIns="0" rIns="0" bIns="0" rtlCol="0">
            <a:spAutoFit/>
          </a:bodyPr>
          <a:lstStyle/>
          <a:p>
            <a:pPr algn="l">
              <a:spcAft>
                <a:spcPts val="1200"/>
              </a:spcAft>
            </a:pPr>
            <a:r>
              <a:rPr lang="de-de" sz="1000">
                <a:solidFill>
                  <a:schemeClr val="accent1"/>
                </a:solidFill>
                <a:latin typeface="+mj-lt"/>
              </a:rPr>
              <a:t>Sensibilisierung </a:t>
            </a:r>
            <a:br>
              <a:rPr lang="de-de" sz="1000">
                <a:solidFill>
                  <a:schemeClr val="accent1"/>
                </a:solidFill>
                <a:latin typeface="+mj-lt"/>
              </a:rPr>
            </a:br>
            <a:r>
              <a:rPr lang="de-de" sz="1000">
                <a:solidFill>
                  <a:schemeClr val="accent1"/>
                </a:solidFill>
                <a:latin typeface="+mj-lt"/>
              </a:rPr>
              <a:t>der </a:t>
            </a:r>
            <a:r>
              <a:rPr lang="de-DE" sz="1000">
                <a:solidFill>
                  <a:schemeClr val="accent1"/>
                </a:solidFill>
                <a:latin typeface="+mj-lt"/>
              </a:rPr>
              <a:t>Mitarbeitenden</a:t>
            </a:r>
            <a:endParaRPr lang="en-US" sz="1000" dirty="0"/>
          </a:p>
        </p:txBody>
      </p:sp>
      <p:sp>
        <p:nvSpPr>
          <p:cNvPr id="74" name="Rectangle 73">
            <a:extLst>
              <a:ext uri="{FF2B5EF4-FFF2-40B4-BE49-F238E27FC236}">
                <a16:creationId xmlns:a16="http://schemas.microsoft.com/office/drawing/2014/main" id="{1DC3FCD9-4EC7-AD02-C151-52F548F24691}"/>
              </a:ext>
            </a:extLst>
          </p:cNvPr>
          <p:cNvSpPr>
            <a:spLocks noChangeAspect="1"/>
          </p:cNvSpPr>
          <p:nvPr/>
        </p:nvSpPr>
        <p:spPr bwMode="auto">
          <a:xfrm>
            <a:off x="228599" y="546522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5" name="TextBox 74">
            <a:extLst>
              <a:ext uri="{FF2B5EF4-FFF2-40B4-BE49-F238E27FC236}">
                <a16:creationId xmlns:a16="http://schemas.microsoft.com/office/drawing/2014/main" id="{A1A6C3C4-CBF2-8173-C45E-0116D40DE74D}"/>
              </a:ext>
            </a:extLst>
          </p:cNvPr>
          <p:cNvSpPr txBox="1"/>
          <p:nvPr/>
        </p:nvSpPr>
        <p:spPr>
          <a:xfrm>
            <a:off x="457198" y="550258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Sicherheitsüberwachung</a:t>
            </a:r>
            <a:endParaRPr lang="en-US" sz="1000" dirty="0"/>
          </a:p>
        </p:txBody>
      </p:sp>
      <p:sp>
        <p:nvSpPr>
          <p:cNvPr id="77" name="Rectangle 76">
            <a:extLst>
              <a:ext uri="{FF2B5EF4-FFF2-40B4-BE49-F238E27FC236}">
                <a16:creationId xmlns:a16="http://schemas.microsoft.com/office/drawing/2014/main" id="{6E880BE3-D844-F650-600B-4D90F115A984}"/>
              </a:ext>
            </a:extLst>
          </p:cNvPr>
          <p:cNvSpPr>
            <a:spLocks noChangeAspect="1"/>
          </p:cNvSpPr>
          <p:nvPr/>
        </p:nvSpPr>
        <p:spPr bwMode="auto">
          <a:xfrm>
            <a:off x="228599" y="5872294"/>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8" name="TextBox 77">
            <a:extLst>
              <a:ext uri="{FF2B5EF4-FFF2-40B4-BE49-F238E27FC236}">
                <a16:creationId xmlns:a16="http://schemas.microsoft.com/office/drawing/2014/main" id="{F8CF03BE-917C-08B4-FF83-91F895A7B399}"/>
              </a:ext>
            </a:extLst>
          </p:cNvPr>
          <p:cNvSpPr txBox="1"/>
          <p:nvPr/>
        </p:nvSpPr>
        <p:spPr>
          <a:xfrm>
            <a:off x="457198" y="5909650"/>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Proaktive Sicherheit</a:t>
            </a:r>
            <a:endParaRPr lang="en-US" sz="1000" dirty="0"/>
          </a:p>
        </p:txBody>
      </p:sp>
      <p:sp>
        <p:nvSpPr>
          <p:cNvPr id="80" name="Rectangle 79">
            <a:extLst>
              <a:ext uri="{FF2B5EF4-FFF2-40B4-BE49-F238E27FC236}">
                <a16:creationId xmlns:a16="http://schemas.microsoft.com/office/drawing/2014/main" id="{7158F60F-6139-1A4F-9F29-9CEB335CD6AE}"/>
              </a:ext>
            </a:extLst>
          </p:cNvPr>
          <p:cNvSpPr>
            <a:spLocks noChangeAspect="1"/>
          </p:cNvSpPr>
          <p:nvPr/>
        </p:nvSpPr>
        <p:spPr bwMode="auto">
          <a:xfrm>
            <a:off x="228599" y="627935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1" name="TextBox 80">
            <a:extLst>
              <a:ext uri="{FF2B5EF4-FFF2-40B4-BE49-F238E27FC236}">
                <a16:creationId xmlns:a16="http://schemas.microsoft.com/office/drawing/2014/main" id="{00E6BAB9-EC33-C2AF-2F32-03A75966D621}"/>
              </a:ext>
            </a:extLst>
          </p:cNvPr>
          <p:cNvSpPr txBox="1"/>
          <p:nvPr/>
        </p:nvSpPr>
        <p:spPr>
          <a:xfrm>
            <a:off x="457198" y="624051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Reaktion und Wiederherstellung</a:t>
            </a:r>
            <a:endParaRPr lang="en-US" sz="1000" dirty="0"/>
          </a:p>
        </p:txBody>
      </p:sp>
      <p:sp>
        <p:nvSpPr>
          <p:cNvPr id="83" name="Rectangle 82">
            <a:extLst>
              <a:ext uri="{FF2B5EF4-FFF2-40B4-BE49-F238E27FC236}">
                <a16:creationId xmlns:a16="http://schemas.microsoft.com/office/drawing/2014/main" id="{084F0DC5-D1AC-BC59-3026-27B937DBB410}"/>
              </a:ext>
            </a:extLst>
          </p:cNvPr>
          <p:cNvSpPr>
            <a:spLocks noChangeAspect="1"/>
          </p:cNvSpPr>
          <p:nvPr/>
        </p:nvSpPr>
        <p:spPr bwMode="auto">
          <a:xfrm>
            <a:off x="228599" y="6686429"/>
            <a:ext cx="228600" cy="228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4" name="TextBox 83">
            <a:extLst>
              <a:ext uri="{FF2B5EF4-FFF2-40B4-BE49-F238E27FC236}">
                <a16:creationId xmlns:a16="http://schemas.microsoft.com/office/drawing/2014/main" id="{C24D7702-8983-E197-974C-520A84C4932D}"/>
              </a:ext>
            </a:extLst>
          </p:cNvPr>
          <p:cNvSpPr txBox="1"/>
          <p:nvPr/>
        </p:nvSpPr>
        <p:spPr>
          <a:xfrm>
            <a:off x="457198" y="6723785"/>
            <a:ext cx="1600201" cy="153888"/>
          </a:xfrm>
          <a:prstGeom prst="rect">
            <a:avLst/>
          </a:prstGeom>
          <a:noFill/>
        </p:spPr>
        <p:txBody>
          <a:bodyPr wrap="square" lIns="91440" tIns="0" rIns="0" bIns="0" rtlCol="0">
            <a:spAutoFit/>
          </a:bodyPr>
          <a:lstStyle/>
          <a:p>
            <a:pPr algn="l">
              <a:spcAft>
                <a:spcPts val="1200"/>
              </a:spcAft>
            </a:pPr>
            <a:r>
              <a:rPr lang="de-de" sz="1000" dirty="0">
                <a:solidFill>
                  <a:schemeClr val="accent1"/>
                </a:solidFill>
                <a:latin typeface="+mj-lt"/>
              </a:rPr>
              <a:t>Meldung von Vorfällen</a:t>
            </a:r>
            <a:endParaRPr lang="en-US" sz="1000" dirty="0"/>
          </a:p>
        </p:txBody>
      </p:sp>
      <p:cxnSp>
        <p:nvCxnSpPr>
          <p:cNvPr id="86" name="Straight Connector 85">
            <a:extLst>
              <a:ext uri="{FF2B5EF4-FFF2-40B4-BE49-F238E27FC236}">
                <a16:creationId xmlns:a16="http://schemas.microsoft.com/office/drawing/2014/main" id="{F66512B0-8EA7-EE88-5A96-94B752EED9C4}"/>
              </a:ext>
            </a:extLst>
          </p:cNvPr>
          <p:cNvCxnSpPr>
            <a:cxnSpLocks/>
          </p:cNvCxnSpPr>
          <p:nvPr/>
        </p:nvCxnSpPr>
        <p:spPr>
          <a:xfrm>
            <a:off x="228598" y="171241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7239A84-3C06-BDD2-AFAB-3E9F2372F8CB}"/>
              </a:ext>
            </a:extLst>
          </p:cNvPr>
          <p:cNvCxnSpPr>
            <a:cxnSpLocks/>
          </p:cNvCxnSpPr>
          <p:nvPr/>
        </p:nvCxnSpPr>
        <p:spPr>
          <a:xfrm>
            <a:off x="228598" y="211947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E4C6225-E1B5-5C11-4871-1F05F9F32EA0}"/>
              </a:ext>
            </a:extLst>
          </p:cNvPr>
          <p:cNvCxnSpPr>
            <a:cxnSpLocks/>
          </p:cNvCxnSpPr>
          <p:nvPr/>
        </p:nvCxnSpPr>
        <p:spPr>
          <a:xfrm>
            <a:off x="228598" y="252654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AAF281-CEAD-4604-DEE3-17208E5E3069}"/>
              </a:ext>
            </a:extLst>
          </p:cNvPr>
          <p:cNvCxnSpPr>
            <a:cxnSpLocks/>
          </p:cNvCxnSpPr>
          <p:nvPr/>
        </p:nvCxnSpPr>
        <p:spPr>
          <a:xfrm>
            <a:off x="228598" y="293360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A390186-4B1D-8E49-8491-2A24D5452033}"/>
              </a:ext>
            </a:extLst>
          </p:cNvPr>
          <p:cNvCxnSpPr>
            <a:cxnSpLocks/>
          </p:cNvCxnSpPr>
          <p:nvPr/>
        </p:nvCxnSpPr>
        <p:spPr>
          <a:xfrm>
            <a:off x="228598" y="334067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7A7DA6B-7C49-9BC4-C4B4-8A99EB2396FB}"/>
              </a:ext>
            </a:extLst>
          </p:cNvPr>
          <p:cNvCxnSpPr>
            <a:cxnSpLocks/>
          </p:cNvCxnSpPr>
          <p:nvPr/>
        </p:nvCxnSpPr>
        <p:spPr>
          <a:xfrm>
            <a:off x="228598" y="374773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0776736-2719-F70B-09C3-B82393BEF629}"/>
              </a:ext>
            </a:extLst>
          </p:cNvPr>
          <p:cNvCxnSpPr>
            <a:cxnSpLocks/>
          </p:cNvCxnSpPr>
          <p:nvPr/>
        </p:nvCxnSpPr>
        <p:spPr>
          <a:xfrm>
            <a:off x="228598" y="415480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865E8AD-D6AC-27F9-877E-B41F81F76180}"/>
              </a:ext>
            </a:extLst>
          </p:cNvPr>
          <p:cNvCxnSpPr>
            <a:cxnSpLocks/>
          </p:cNvCxnSpPr>
          <p:nvPr/>
        </p:nvCxnSpPr>
        <p:spPr>
          <a:xfrm>
            <a:off x="228598" y="456186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00927AA-1EE3-978C-2986-835C82C03FC6}"/>
              </a:ext>
            </a:extLst>
          </p:cNvPr>
          <p:cNvCxnSpPr>
            <a:cxnSpLocks/>
          </p:cNvCxnSpPr>
          <p:nvPr/>
        </p:nvCxnSpPr>
        <p:spPr>
          <a:xfrm>
            <a:off x="228598" y="496893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8BBEB0F-FA57-4A64-5D1C-163C1F315E93}"/>
              </a:ext>
            </a:extLst>
          </p:cNvPr>
          <p:cNvCxnSpPr>
            <a:cxnSpLocks/>
          </p:cNvCxnSpPr>
          <p:nvPr/>
        </p:nvCxnSpPr>
        <p:spPr>
          <a:xfrm>
            <a:off x="228598" y="537599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D31049B-CA8E-3861-FA3D-591D5D76C134}"/>
              </a:ext>
            </a:extLst>
          </p:cNvPr>
          <p:cNvCxnSpPr>
            <a:cxnSpLocks/>
          </p:cNvCxnSpPr>
          <p:nvPr/>
        </p:nvCxnSpPr>
        <p:spPr>
          <a:xfrm>
            <a:off x="228598" y="5783062"/>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2D6FF55-0BA9-EB87-7AE1-267777B5B13B}"/>
              </a:ext>
            </a:extLst>
          </p:cNvPr>
          <p:cNvCxnSpPr>
            <a:cxnSpLocks/>
          </p:cNvCxnSpPr>
          <p:nvPr/>
        </p:nvCxnSpPr>
        <p:spPr>
          <a:xfrm>
            <a:off x="228598" y="6190127"/>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2805B25-6365-2D49-0F74-21F8516AB5C7}"/>
              </a:ext>
            </a:extLst>
          </p:cNvPr>
          <p:cNvCxnSpPr>
            <a:cxnSpLocks/>
          </p:cNvCxnSpPr>
          <p:nvPr/>
        </p:nvCxnSpPr>
        <p:spPr>
          <a:xfrm>
            <a:off x="228598" y="6597194"/>
            <a:ext cx="5257771" cy="0"/>
          </a:xfrm>
          <a:prstGeom prst="line">
            <a:avLst/>
          </a:prstGeom>
          <a:ln w="19050" cap="rnd">
            <a:solidFill>
              <a:schemeClr val="accent6"/>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4BB29F3-8F43-A086-AF9A-4ED3D995E47B}"/>
              </a:ext>
            </a:extLst>
          </p:cNvPr>
          <p:cNvCxnSpPr>
            <a:cxnSpLocks/>
          </p:cNvCxnSpPr>
          <p:nvPr/>
        </p:nvCxnSpPr>
        <p:spPr>
          <a:xfrm flipV="1">
            <a:off x="2171699" y="888087"/>
            <a:ext cx="0" cy="6116177"/>
          </a:xfrm>
          <a:prstGeom prst="line">
            <a:avLst/>
          </a:prstGeom>
          <a:ln w="19050" cap="rnd">
            <a:solidFill>
              <a:schemeClr val="accent6"/>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807CAA08-FA15-C876-CAB5-BD5175A173D8}"/>
              </a:ext>
            </a:extLst>
          </p:cNvPr>
          <p:cNvSpPr txBox="1"/>
          <p:nvPr/>
        </p:nvSpPr>
        <p:spPr>
          <a:xfrm>
            <a:off x="2285997" y="170684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a:t>
            </a:r>
            <a:br/>
            <a:r>
              <a:rPr lang="de-de" sz="900" dirty="0"/>
              <a:t>Microsoft Purview Insider-Risikomanagement</a:t>
            </a:r>
          </a:p>
        </p:txBody>
      </p:sp>
      <p:sp>
        <p:nvSpPr>
          <p:cNvPr id="109" name="TextBox 108">
            <a:extLst>
              <a:ext uri="{FF2B5EF4-FFF2-40B4-BE49-F238E27FC236}">
                <a16:creationId xmlns:a16="http://schemas.microsoft.com/office/drawing/2014/main" id="{35FB8D9F-70FB-17C2-518E-3F4E9AB99E7C}"/>
              </a:ext>
            </a:extLst>
          </p:cNvPr>
          <p:cNvSpPr txBox="1"/>
          <p:nvPr/>
        </p:nvSpPr>
        <p:spPr>
          <a:xfrm>
            <a:off x="2285997" y="129931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CSPM, Entra,</a:t>
            </a:r>
            <a:br/>
            <a:r>
              <a:rPr lang="de-de" sz="900" dirty="0"/>
              <a:t>Microsoft Purview Compliance Manager</a:t>
            </a:r>
          </a:p>
        </p:txBody>
      </p:sp>
      <p:sp>
        <p:nvSpPr>
          <p:cNvPr id="110" name="TextBox 109">
            <a:extLst>
              <a:ext uri="{FF2B5EF4-FFF2-40B4-BE49-F238E27FC236}">
                <a16:creationId xmlns:a16="http://schemas.microsoft.com/office/drawing/2014/main" id="{C4F6F648-7115-EB7F-CA3C-0FF69ABF5B76}"/>
              </a:ext>
            </a:extLst>
          </p:cNvPr>
          <p:cNvSpPr txBox="1"/>
          <p:nvPr/>
        </p:nvSpPr>
        <p:spPr>
          <a:xfrm>
            <a:off x="2285997" y="659720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Purview eDiscovery und Überwachung</a:t>
            </a:r>
          </a:p>
        </p:txBody>
      </p:sp>
      <p:sp>
        <p:nvSpPr>
          <p:cNvPr id="111" name="TextBox 110">
            <a:extLst>
              <a:ext uri="{FF2B5EF4-FFF2-40B4-BE49-F238E27FC236}">
                <a16:creationId xmlns:a16="http://schemas.microsoft.com/office/drawing/2014/main" id="{E7FEE70B-9C8B-479A-65A7-1D556F629919}"/>
              </a:ext>
            </a:extLst>
          </p:cNvPr>
          <p:cNvSpPr txBox="1"/>
          <p:nvPr/>
        </p:nvSpPr>
        <p:spPr>
          <a:xfrm>
            <a:off x="2285996" y="6189672"/>
            <a:ext cx="3308561" cy="407062"/>
          </a:xfrm>
          <a:prstGeom prst="rect">
            <a:avLst/>
          </a:prstGeom>
          <a:noFill/>
        </p:spPr>
        <p:txBody>
          <a:bodyPr wrap="square" lIns="0" tIns="0" rIns="0" bIns="0" rtlCol="0" anchor="ctr" anchorCtr="0">
            <a:noAutofit/>
          </a:bodyPr>
          <a:lstStyle/>
          <a:p>
            <a:pPr algn="l">
              <a:spcAft>
                <a:spcPts val="1200"/>
              </a:spcAft>
            </a:pPr>
            <a:r>
              <a:rPr lang="de-de" sz="900" spc="-10" dirty="0"/>
              <a:t>Microsoft Defender XDR, Azure-Backup und Wiederherstellung, Microsoft Purview Insider-Risikomanagement (adaptive Bereiche)</a:t>
            </a:r>
          </a:p>
        </p:txBody>
      </p:sp>
      <p:sp>
        <p:nvSpPr>
          <p:cNvPr id="112" name="TextBox 111">
            <a:extLst>
              <a:ext uri="{FF2B5EF4-FFF2-40B4-BE49-F238E27FC236}">
                <a16:creationId xmlns:a16="http://schemas.microsoft.com/office/drawing/2014/main" id="{79B41C67-84CE-4772-789B-54AC751328DC}"/>
              </a:ext>
            </a:extLst>
          </p:cNvPr>
          <p:cNvSpPr txBox="1"/>
          <p:nvPr/>
        </p:nvSpPr>
        <p:spPr>
          <a:xfrm>
            <a:off x="2285997" y="578214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 </a:t>
            </a:r>
          </a:p>
        </p:txBody>
      </p:sp>
      <p:sp>
        <p:nvSpPr>
          <p:cNvPr id="113" name="TextBox 112">
            <a:extLst>
              <a:ext uri="{FF2B5EF4-FFF2-40B4-BE49-F238E27FC236}">
                <a16:creationId xmlns:a16="http://schemas.microsoft.com/office/drawing/2014/main" id="{5877F321-5E55-93A5-C01A-3A88C8D7340F}"/>
              </a:ext>
            </a:extLst>
          </p:cNvPr>
          <p:cNvSpPr txBox="1"/>
          <p:nvPr/>
        </p:nvSpPr>
        <p:spPr>
          <a:xfrm>
            <a:off x="2285997" y="537461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Sentinel,</a:t>
            </a:r>
            <a:br/>
            <a:r>
              <a:rPr lang="de-de" sz="900" dirty="0"/>
              <a:t>Microsoft Purview Insider-Risikomanagement</a:t>
            </a:r>
          </a:p>
        </p:txBody>
      </p:sp>
      <p:sp>
        <p:nvSpPr>
          <p:cNvPr id="114" name="TextBox 113">
            <a:extLst>
              <a:ext uri="{FF2B5EF4-FFF2-40B4-BE49-F238E27FC236}">
                <a16:creationId xmlns:a16="http://schemas.microsoft.com/office/drawing/2014/main" id="{95F7EE35-3102-37BB-6933-800F016F10D0}"/>
              </a:ext>
            </a:extLst>
          </p:cNvPr>
          <p:cNvSpPr txBox="1"/>
          <p:nvPr/>
        </p:nvSpPr>
        <p:spPr>
          <a:xfrm>
            <a:off x="2285997" y="4967082"/>
            <a:ext cx="3200400" cy="407062"/>
          </a:xfrm>
          <a:prstGeom prst="rect">
            <a:avLst/>
          </a:prstGeom>
          <a:noFill/>
        </p:spPr>
        <p:txBody>
          <a:bodyPr wrap="square" lIns="0" tIns="0" rIns="0" bIns="0" rtlCol="0" anchor="ctr" anchorCtr="0">
            <a:noAutofit/>
          </a:bodyPr>
          <a:lstStyle/>
          <a:p>
            <a:pPr algn="l">
              <a:spcAft>
                <a:spcPts val="1200"/>
              </a:spcAft>
            </a:pPr>
            <a:r>
              <a:rPr lang="de-de" sz="900" dirty="0"/>
              <a:t>Office 365-Phishing-Simulation und -Lernpfade,</a:t>
            </a:r>
            <a:br/>
            <a:r>
              <a:rPr lang="de-de" sz="900" dirty="0"/>
              <a:t>Microsoft Purview-In-App-Benachrichtigungen und -Richtlinien</a:t>
            </a:r>
          </a:p>
        </p:txBody>
      </p:sp>
      <p:sp>
        <p:nvSpPr>
          <p:cNvPr id="115" name="TextBox 114">
            <a:extLst>
              <a:ext uri="{FF2B5EF4-FFF2-40B4-BE49-F238E27FC236}">
                <a16:creationId xmlns:a16="http://schemas.microsoft.com/office/drawing/2014/main" id="{9EEA297F-0916-CDA0-089A-FF7431B458B3}"/>
              </a:ext>
            </a:extLst>
          </p:cNvPr>
          <p:cNvSpPr txBox="1"/>
          <p:nvPr/>
        </p:nvSpPr>
        <p:spPr>
          <a:xfrm>
            <a:off x="2285997" y="4559552"/>
            <a:ext cx="3200400" cy="407062"/>
          </a:xfrm>
          <a:prstGeom prst="rect">
            <a:avLst/>
          </a:prstGeom>
          <a:noFill/>
        </p:spPr>
        <p:txBody>
          <a:bodyPr wrap="square" lIns="0" tIns="0" rIns="0" bIns="0" rtlCol="0" anchor="ctr" anchorCtr="0">
            <a:noAutofit/>
          </a:bodyPr>
          <a:lstStyle/>
          <a:p>
            <a:pPr algn="l">
              <a:spcAft>
                <a:spcPts val="1200"/>
              </a:spcAft>
            </a:pPr>
            <a:r>
              <a:rPr lang="de-de" sz="900" dirty="0"/>
              <a:t>Azure-Netzwerksicherheit</a:t>
            </a:r>
          </a:p>
        </p:txBody>
      </p:sp>
      <p:sp>
        <p:nvSpPr>
          <p:cNvPr id="116" name="TextBox 115">
            <a:extLst>
              <a:ext uri="{FF2B5EF4-FFF2-40B4-BE49-F238E27FC236}">
                <a16:creationId xmlns:a16="http://schemas.microsoft.com/office/drawing/2014/main" id="{8FBD7734-43B4-8EC2-A7F7-7C0D186FC754}"/>
              </a:ext>
            </a:extLst>
          </p:cNvPr>
          <p:cNvSpPr txBox="1"/>
          <p:nvPr/>
        </p:nvSpPr>
        <p:spPr>
          <a:xfrm>
            <a:off x="2285997" y="415202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 </a:t>
            </a:r>
          </a:p>
        </p:txBody>
      </p:sp>
      <p:sp>
        <p:nvSpPr>
          <p:cNvPr id="117" name="TextBox 116">
            <a:extLst>
              <a:ext uri="{FF2B5EF4-FFF2-40B4-BE49-F238E27FC236}">
                <a16:creationId xmlns:a16="http://schemas.microsoft.com/office/drawing/2014/main" id="{5E77DBCB-C41C-5695-78DD-4A3519D8EAFD}"/>
              </a:ext>
            </a:extLst>
          </p:cNvPr>
          <p:cNvSpPr txBox="1"/>
          <p:nvPr/>
        </p:nvSpPr>
        <p:spPr>
          <a:xfrm>
            <a:off x="2285997" y="374449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Purview Information Protection</a:t>
            </a:r>
          </a:p>
        </p:txBody>
      </p:sp>
      <p:sp>
        <p:nvSpPr>
          <p:cNvPr id="118" name="TextBox 117">
            <a:extLst>
              <a:ext uri="{FF2B5EF4-FFF2-40B4-BE49-F238E27FC236}">
                <a16:creationId xmlns:a16="http://schemas.microsoft.com/office/drawing/2014/main" id="{CDE9B17F-C23F-36FC-5F75-4405E4C9DAB7}"/>
              </a:ext>
            </a:extLst>
          </p:cNvPr>
          <p:cNvSpPr txBox="1"/>
          <p:nvPr/>
        </p:nvSpPr>
        <p:spPr>
          <a:xfrm>
            <a:off x="2285997" y="3336962"/>
            <a:ext cx="3200400" cy="407062"/>
          </a:xfrm>
          <a:prstGeom prst="rect">
            <a:avLst/>
          </a:prstGeom>
          <a:noFill/>
        </p:spPr>
        <p:txBody>
          <a:bodyPr wrap="square" lIns="0" tIns="0" rIns="0" bIns="0" rtlCol="0" anchor="ctr" anchorCtr="0">
            <a:noAutofit/>
          </a:bodyPr>
          <a:lstStyle/>
          <a:p>
            <a:pPr algn="l">
              <a:spcAft>
                <a:spcPts val="1200"/>
              </a:spcAft>
            </a:pPr>
            <a:r>
              <a:rPr lang="de-de" sz="900" dirty="0" err="1"/>
              <a:t>Entra</a:t>
            </a:r>
            <a:endParaRPr lang="en-US" sz="900" dirty="0"/>
          </a:p>
        </p:txBody>
      </p:sp>
      <p:sp>
        <p:nvSpPr>
          <p:cNvPr id="119" name="TextBox 118">
            <a:extLst>
              <a:ext uri="{FF2B5EF4-FFF2-40B4-BE49-F238E27FC236}">
                <a16:creationId xmlns:a16="http://schemas.microsoft.com/office/drawing/2014/main" id="{8B021BE9-6122-0681-7028-98B4D7183B6E}"/>
              </a:ext>
            </a:extLst>
          </p:cNvPr>
          <p:cNvSpPr txBox="1"/>
          <p:nvPr/>
        </p:nvSpPr>
        <p:spPr>
          <a:xfrm>
            <a:off x="2285997" y="292943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 </a:t>
            </a:r>
          </a:p>
        </p:txBody>
      </p:sp>
      <p:sp>
        <p:nvSpPr>
          <p:cNvPr id="120" name="TextBox 119">
            <a:extLst>
              <a:ext uri="{FF2B5EF4-FFF2-40B4-BE49-F238E27FC236}">
                <a16:creationId xmlns:a16="http://schemas.microsoft.com/office/drawing/2014/main" id="{B997BA4D-418C-E410-1DE2-7D21C38089B0}"/>
              </a:ext>
            </a:extLst>
          </p:cNvPr>
          <p:cNvSpPr txBox="1"/>
          <p:nvPr/>
        </p:nvSpPr>
        <p:spPr>
          <a:xfrm>
            <a:off x="2285997" y="252190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 Entra, Microsoft DevOps</a:t>
            </a:r>
          </a:p>
        </p:txBody>
      </p:sp>
      <p:sp>
        <p:nvSpPr>
          <p:cNvPr id="121" name="TextBox 120">
            <a:extLst>
              <a:ext uri="{FF2B5EF4-FFF2-40B4-BE49-F238E27FC236}">
                <a16:creationId xmlns:a16="http://schemas.microsoft.com/office/drawing/2014/main" id="{8B98C578-22D9-B9E9-CD95-308EBDE335A2}"/>
              </a:ext>
            </a:extLst>
          </p:cNvPr>
          <p:cNvSpPr txBox="1"/>
          <p:nvPr/>
        </p:nvSpPr>
        <p:spPr>
          <a:xfrm>
            <a:off x="2285997" y="2114372"/>
            <a:ext cx="3200400" cy="407062"/>
          </a:xfrm>
          <a:prstGeom prst="rect">
            <a:avLst/>
          </a:prstGeom>
          <a:noFill/>
        </p:spPr>
        <p:txBody>
          <a:bodyPr wrap="square" lIns="0" tIns="0" rIns="0" bIns="0" rtlCol="0" anchor="ctr" anchorCtr="0">
            <a:noAutofit/>
          </a:bodyPr>
          <a:lstStyle/>
          <a:p>
            <a:pPr algn="l">
              <a:spcAft>
                <a:spcPts val="1200"/>
              </a:spcAft>
            </a:pPr>
            <a:r>
              <a:rPr lang="de-de" sz="900" dirty="0"/>
              <a:t>Microsoft Defender XDR,</a:t>
            </a:r>
            <a:br/>
            <a:r>
              <a:rPr lang="de-de" sz="900" dirty="0"/>
              <a:t>Microsoft Purview Data Lifecycle Management</a:t>
            </a:r>
          </a:p>
        </p:txBody>
      </p:sp>
      <p:pic>
        <p:nvPicPr>
          <p:cNvPr id="125" name="Picture 124" descr="Tiefansicht eines Wolkenkratzers&#10;&#10;Automatisch generierte Bezeichnung">
            <a:extLst>
              <a:ext uri="{FF2B5EF4-FFF2-40B4-BE49-F238E27FC236}">
                <a16:creationId xmlns:a16="http://schemas.microsoft.com/office/drawing/2014/main" id="{B12643A0-6494-C0BB-7A1B-DA1FF8C7302C}"/>
              </a:ext>
            </a:extLst>
          </p:cNvPr>
          <p:cNvPicPr>
            <a:picLocks noChangeAspect="1"/>
          </p:cNvPicPr>
          <p:nvPr/>
        </p:nvPicPr>
        <p:blipFill rotWithShape="1">
          <a:blip r:embed="rId2"/>
          <a:srcRect l="2370" r="54846"/>
          <a:stretch/>
        </p:blipFill>
        <p:spPr>
          <a:xfrm>
            <a:off x="5708860" y="0"/>
            <a:ext cx="2063540" cy="7232398"/>
          </a:xfrm>
          <a:prstGeom prst="rect">
            <a:avLst/>
          </a:prstGeom>
        </p:spPr>
      </p:pic>
      <p:sp>
        <p:nvSpPr>
          <p:cNvPr id="126" name="Rectangle 125">
            <a:extLst>
              <a:ext uri="{FF2B5EF4-FFF2-40B4-BE49-F238E27FC236}">
                <a16:creationId xmlns:a16="http://schemas.microsoft.com/office/drawing/2014/main" id="{5B44798D-69EC-B036-4962-28797778F9E9}"/>
              </a:ext>
            </a:extLst>
          </p:cNvPr>
          <p:cNvSpPr/>
          <p:nvPr/>
        </p:nvSpPr>
        <p:spPr bwMode="auto">
          <a:xfrm>
            <a:off x="0" y="7232398"/>
            <a:ext cx="7772400" cy="2075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28" name="TextBox 127">
            <a:extLst>
              <a:ext uri="{FF2B5EF4-FFF2-40B4-BE49-F238E27FC236}">
                <a16:creationId xmlns:a16="http://schemas.microsoft.com/office/drawing/2014/main" id="{CA89F7BE-7518-970E-544A-D5E3E0E23DBC}"/>
              </a:ext>
            </a:extLst>
          </p:cNvPr>
          <p:cNvSpPr txBox="1"/>
          <p:nvPr/>
        </p:nvSpPr>
        <p:spPr>
          <a:xfrm>
            <a:off x="228598" y="7466990"/>
            <a:ext cx="7406640" cy="1123384"/>
          </a:xfrm>
          <a:prstGeom prst="rect">
            <a:avLst/>
          </a:prstGeom>
          <a:noFill/>
        </p:spPr>
        <p:txBody>
          <a:bodyPr wrap="square" lIns="0" tIns="0" rIns="0" bIns="0" rtlCol="0">
            <a:spAutoFit/>
          </a:bodyPr>
          <a:lstStyle/>
          <a:p>
            <a:pPr algn="l">
              <a:spcAft>
                <a:spcPts val="1200"/>
              </a:spcAft>
            </a:pPr>
            <a:r>
              <a:rPr lang="de-de" sz="1300" spc="-20" dirty="0">
                <a:solidFill>
                  <a:schemeClr val="bg1"/>
                </a:solidFill>
                <a:latin typeface="+mj-lt"/>
              </a:rPr>
              <a:t>Arbeiten Sie mit uns zusammen, um sich bis Oktober 2024 auf die Einhaltung von NIS2 vorzubereiten.</a:t>
            </a:r>
          </a:p>
          <a:p>
            <a:pPr algn="l">
              <a:spcAft>
                <a:spcPts val="1200"/>
              </a:spcAft>
            </a:pPr>
            <a:r>
              <a:rPr lang="de-de" sz="1000" dirty="0">
                <a:solidFill>
                  <a:schemeClr val="bg1"/>
                </a:solidFill>
              </a:rPr>
              <a:t>Um die Anforderungen der NIS2-Konformität zu erfüllen, bedarf es mehr als nur eines taktischen Ansatzes; es ist eine strategische Partnerschaft mit einem Sicherheitsanbieter erforderlich, der den vollen Umfang und das Ausmaß der heutigen Herausforderungen im Bereich der Cybersicherheit kennt.</a:t>
            </a:r>
          </a:p>
          <a:p>
            <a:pPr algn="l">
              <a:spcAft>
                <a:spcPts val="1200"/>
              </a:spcAft>
            </a:pPr>
            <a:r>
              <a:rPr lang="de-de" sz="1000" dirty="0">
                <a:solidFill>
                  <a:schemeClr val="bg1"/>
                </a:solidFill>
                <a:latin typeface="+mj-lt"/>
              </a:rPr>
              <a:t>Wir geben Ihnen gerne einen detaillierten Überblick darüber, wie wir Ihnen helfen können, die NIS2-Anforderungen zu erfüllen.</a:t>
            </a:r>
          </a:p>
        </p:txBody>
      </p:sp>
      <p:sp>
        <p:nvSpPr>
          <p:cNvPr id="129" name="TextBox 128">
            <a:extLst>
              <a:ext uri="{FF2B5EF4-FFF2-40B4-BE49-F238E27FC236}">
                <a16:creationId xmlns:a16="http://schemas.microsoft.com/office/drawing/2014/main" id="{CAAF593D-D05F-1B0F-8ED6-87E391877D87}"/>
              </a:ext>
            </a:extLst>
          </p:cNvPr>
          <p:cNvSpPr txBox="1"/>
          <p:nvPr/>
        </p:nvSpPr>
        <p:spPr>
          <a:xfrm>
            <a:off x="228598" y="8680008"/>
            <a:ext cx="2932613" cy="400110"/>
          </a:xfrm>
          <a:prstGeom prst="rect">
            <a:avLst/>
          </a:prstGeom>
          <a:solidFill>
            <a:schemeClr val="tx2"/>
          </a:solidFill>
        </p:spPr>
        <p:txBody>
          <a:bodyPr wrap="square" lIns="137160" tIns="91440" rIns="137160" bIns="91440" rtlCol="0">
            <a:spAutoFit/>
          </a:bodyPr>
          <a:lstStyle/>
          <a:p>
            <a:pPr algn="l">
              <a:spcAft>
                <a:spcPts val="1200"/>
              </a:spcAft>
            </a:pPr>
            <a:r>
              <a:rPr lang="de-de" sz="1400" dirty="0">
                <a:solidFill>
                  <a:schemeClr val="bg1"/>
                </a:solidFill>
                <a:latin typeface="+mj-lt"/>
              </a:rPr>
              <a:t>Kontaktieren Sie uns </a:t>
            </a:r>
            <a:r>
              <a:rPr lang="de-de" sz="1400">
                <a:solidFill>
                  <a:schemeClr val="bg1"/>
                </a:solidFill>
                <a:latin typeface="+mj-lt"/>
              </a:rPr>
              <a:t>noch heute</a:t>
            </a:r>
            <a:endParaRPr lang="de-de" sz="1400" dirty="0">
              <a:solidFill>
                <a:schemeClr val="bg1"/>
              </a:solidFill>
              <a:latin typeface="+mj-lt"/>
            </a:endParaRPr>
          </a:p>
        </p:txBody>
      </p:sp>
      <p:sp>
        <p:nvSpPr>
          <p:cNvPr id="130" name="Rectangle 129">
            <a:extLst>
              <a:ext uri="{FF2B5EF4-FFF2-40B4-BE49-F238E27FC236}">
                <a16:creationId xmlns:a16="http://schemas.microsoft.com/office/drawing/2014/main" id="{4E3B2802-98A2-4499-8F29-C3EBC48DCA57}"/>
              </a:ext>
            </a:extLst>
          </p:cNvPr>
          <p:cNvSpPr/>
          <p:nvPr/>
        </p:nvSpPr>
        <p:spPr bwMode="auto">
          <a:xfrm>
            <a:off x="0" y="9312595"/>
            <a:ext cx="7772400" cy="74580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1" name="TextBox 130">
            <a:extLst>
              <a:ext uri="{FF2B5EF4-FFF2-40B4-BE49-F238E27FC236}">
                <a16:creationId xmlns:a16="http://schemas.microsoft.com/office/drawing/2014/main" id="{5413DB9A-7962-A1D9-ACEC-F2DA25C57B4C}"/>
              </a:ext>
            </a:extLst>
          </p:cNvPr>
          <p:cNvSpPr txBox="1"/>
          <p:nvPr/>
        </p:nvSpPr>
        <p:spPr>
          <a:xfrm>
            <a:off x="228600" y="9548337"/>
            <a:ext cx="1097280" cy="274320"/>
          </a:xfrm>
          <a:prstGeom prst="rect">
            <a:avLst/>
          </a:prstGeom>
          <a:solidFill>
            <a:srgbClr val="FFFF00"/>
          </a:solidFill>
        </p:spPr>
        <p:txBody>
          <a:bodyPr wrap="square" lIns="0" tIns="0" rIns="0" bIns="0" rtlCol="0" anchor="ctr" anchorCtr="0">
            <a:noAutofit/>
          </a:bodyPr>
          <a:lstStyle/>
          <a:p>
            <a:pPr algn="ctr"/>
            <a:r>
              <a:rPr lang="de-de" sz="800" dirty="0">
                <a:latin typeface="+mj-lt"/>
              </a:rPr>
              <a:t>Platzhalter-Logo</a:t>
            </a:r>
          </a:p>
        </p:txBody>
      </p:sp>
      <p:pic>
        <p:nvPicPr>
          <p:cNvPr id="132" name="Picture 131" descr="Ein weißer Text auf schwarzem Hintergrund&#10;&#10;Automatisch generierte Bezeichnung">
            <a:extLst>
              <a:ext uri="{FF2B5EF4-FFF2-40B4-BE49-F238E27FC236}">
                <a16:creationId xmlns:a16="http://schemas.microsoft.com/office/drawing/2014/main" id="{6D69978A-5F7C-2B97-C012-C40C56C8FA5E}"/>
              </a:ext>
            </a:extLst>
          </p:cNvPr>
          <p:cNvPicPr>
            <a:picLocks noChangeAspect="1"/>
          </p:cNvPicPr>
          <p:nvPr/>
        </p:nvPicPr>
        <p:blipFill>
          <a:blip r:embed="rId3"/>
          <a:stretch>
            <a:fillRect/>
          </a:stretch>
        </p:blipFill>
        <p:spPr>
          <a:xfrm>
            <a:off x="6687820" y="9594057"/>
            <a:ext cx="855980" cy="182880"/>
          </a:xfrm>
          <a:prstGeom prst="rect">
            <a:avLst/>
          </a:prstGeom>
        </p:spPr>
      </p:pic>
      <p:sp>
        <p:nvSpPr>
          <p:cNvPr id="147" name="Graphic 132">
            <a:extLst>
              <a:ext uri="{FF2B5EF4-FFF2-40B4-BE49-F238E27FC236}">
                <a16:creationId xmlns:a16="http://schemas.microsoft.com/office/drawing/2014/main" id="{ECCC0457-D71F-ACB4-826A-6F911CA5BC52}"/>
              </a:ext>
            </a:extLst>
          </p:cNvPr>
          <p:cNvSpPr/>
          <p:nvPr/>
        </p:nvSpPr>
        <p:spPr>
          <a:xfrm>
            <a:off x="274319" y="5910394"/>
            <a:ext cx="137160" cy="152400"/>
          </a:xfrm>
          <a:custGeom>
            <a:avLst/>
            <a:gdLst>
              <a:gd name="connsiteX0" fmla="*/ 104827 w 137160"/>
              <a:gd name="connsiteY0" fmla="*/ 55648 h 152400"/>
              <a:gd name="connsiteX1" fmla="*/ 105178 w 137160"/>
              <a:gd name="connsiteY1" fmla="*/ 47573 h 152400"/>
              <a:gd name="connsiteX2" fmla="*/ 97103 w 137160"/>
              <a:gd name="connsiteY2" fmla="*/ 47222 h 152400"/>
              <a:gd name="connsiteX3" fmla="*/ 55417 w 137160"/>
              <a:gd name="connsiteY3" fmla="*/ 85435 h 152400"/>
              <a:gd name="connsiteX4" fmla="*/ 40236 w 137160"/>
              <a:gd name="connsiteY4" fmla="*/ 70254 h 152400"/>
              <a:gd name="connsiteX5" fmla="*/ 32154 w 137160"/>
              <a:gd name="connsiteY5" fmla="*/ 70254 h 152400"/>
              <a:gd name="connsiteX6" fmla="*/ 32154 w 137160"/>
              <a:gd name="connsiteY6" fmla="*/ 78336 h 152400"/>
              <a:gd name="connsiteX7" fmla="*/ 51204 w 137160"/>
              <a:gd name="connsiteY7" fmla="*/ 97386 h 152400"/>
              <a:gd name="connsiteX8" fmla="*/ 59107 w 137160"/>
              <a:gd name="connsiteY8" fmla="*/ 97558 h 152400"/>
              <a:gd name="connsiteX9" fmla="*/ 104827 w 137160"/>
              <a:gd name="connsiteY9" fmla="*/ 55648 h 152400"/>
              <a:gd name="connsiteX10" fmla="*/ 131445 w 137160"/>
              <a:gd name="connsiteY10" fmla="*/ 22860 h 152400"/>
              <a:gd name="connsiteX11" fmla="*/ 72009 w 137160"/>
              <a:gd name="connsiteY11" fmla="*/ 1143 h 152400"/>
              <a:gd name="connsiteX12" fmla="*/ 65151 w 137160"/>
              <a:gd name="connsiteY12" fmla="*/ 1143 h 152400"/>
              <a:gd name="connsiteX13" fmla="*/ 5715 w 137160"/>
              <a:gd name="connsiteY13" fmla="*/ 22860 h 152400"/>
              <a:gd name="connsiteX14" fmla="*/ 0 w 137160"/>
              <a:gd name="connsiteY14" fmla="*/ 28575 h 152400"/>
              <a:gd name="connsiteX15" fmla="*/ 0 w 137160"/>
              <a:gd name="connsiteY15" fmla="*/ 68580 h 152400"/>
              <a:gd name="connsiteX16" fmla="*/ 66485 w 137160"/>
              <a:gd name="connsiteY16" fmla="*/ 152002 h 152400"/>
              <a:gd name="connsiteX17" fmla="*/ 70675 w 137160"/>
              <a:gd name="connsiteY17" fmla="*/ 152002 h 152400"/>
              <a:gd name="connsiteX18" fmla="*/ 137160 w 137160"/>
              <a:gd name="connsiteY18" fmla="*/ 68580 h 152400"/>
              <a:gd name="connsiteX19" fmla="*/ 137160 w 137160"/>
              <a:gd name="connsiteY19" fmla="*/ 28575 h 152400"/>
              <a:gd name="connsiteX20" fmla="*/ 131445 w 137160"/>
              <a:gd name="connsiteY20" fmla="*/ 22860 h 152400"/>
              <a:gd name="connsiteX21" fmla="*/ 11430 w 137160"/>
              <a:gd name="connsiteY21" fmla="*/ 34122 h 152400"/>
              <a:gd name="connsiteX22" fmla="*/ 68580 w 137160"/>
              <a:gd name="connsiteY22" fmla="*/ 12785 h 152400"/>
              <a:gd name="connsiteX23" fmla="*/ 125730 w 137160"/>
              <a:gd name="connsiteY23" fmla="*/ 34122 h 152400"/>
              <a:gd name="connsiteX24" fmla="*/ 125730 w 137160"/>
              <a:gd name="connsiteY24" fmla="*/ 68580 h 152400"/>
              <a:gd name="connsiteX25" fmla="*/ 68580 w 137160"/>
              <a:gd name="connsiteY25" fmla="*/ 140527 h 152400"/>
              <a:gd name="connsiteX26" fmla="*/ 11430 w 137160"/>
              <a:gd name="connsiteY26" fmla="*/ 68580 h 152400"/>
              <a:gd name="connsiteX27" fmla="*/ 11430 w 137160"/>
              <a:gd name="connsiteY27" fmla="*/ 3412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160" h="152400">
                <a:moveTo>
                  <a:pt x="104827" y="55648"/>
                </a:moveTo>
                <a:cubicBezTo>
                  <a:pt x="107153" y="53515"/>
                  <a:pt x="107311" y="49900"/>
                  <a:pt x="105178" y="47573"/>
                </a:cubicBezTo>
                <a:cubicBezTo>
                  <a:pt x="103045" y="45247"/>
                  <a:pt x="99430" y="45089"/>
                  <a:pt x="97103" y="47222"/>
                </a:cubicBezTo>
                <a:lnTo>
                  <a:pt x="55417" y="85435"/>
                </a:lnTo>
                <a:lnTo>
                  <a:pt x="40236" y="70254"/>
                </a:lnTo>
                <a:cubicBezTo>
                  <a:pt x="38004" y="68022"/>
                  <a:pt x="34386" y="68022"/>
                  <a:pt x="32154" y="70254"/>
                </a:cubicBezTo>
                <a:cubicBezTo>
                  <a:pt x="29922" y="72486"/>
                  <a:pt x="29922" y="76104"/>
                  <a:pt x="32154" y="78336"/>
                </a:cubicBezTo>
                <a:lnTo>
                  <a:pt x="51204" y="97386"/>
                </a:lnTo>
                <a:cubicBezTo>
                  <a:pt x="53367" y="99550"/>
                  <a:pt x="56851" y="99625"/>
                  <a:pt x="59107" y="97558"/>
                </a:cubicBezTo>
                <a:lnTo>
                  <a:pt x="104827" y="55648"/>
                </a:lnTo>
                <a:close/>
                <a:moveTo>
                  <a:pt x="131445" y="22860"/>
                </a:moveTo>
                <a:cubicBezTo>
                  <a:pt x="111150" y="22860"/>
                  <a:pt x="91379" y="15671"/>
                  <a:pt x="72009" y="1143"/>
                </a:cubicBezTo>
                <a:cubicBezTo>
                  <a:pt x="69977" y="-381"/>
                  <a:pt x="67183" y="-381"/>
                  <a:pt x="65151" y="1143"/>
                </a:cubicBezTo>
                <a:cubicBezTo>
                  <a:pt x="45781" y="15671"/>
                  <a:pt x="26010" y="22860"/>
                  <a:pt x="5715" y="22860"/>
                </a:cubicBezTo>
                <a:cubicBezTo>
                  <a:pt x="2559" y="22860"/>
                  <a:pt x="0" y="25419"/>
                  <a:pt x="0" y="28575"/>
                </a:cubicBezTo>
                <a:lnTo>
                  <a:pt x="0" y="68580"/>
                </a:lnTo>
                <a:cubicBezTo>
                  <a:pt x="0" y="106689"/>
                  <a:pt x="22537" y="134689"/>
                  <a:pt x="66485" y="152002"/>
                </a:cubicBezTo>
                <a:cubicBezTo>
                  <a:pt x="67832" y="152533"/>
                  <a:pt x="69328" y="152533"/>
                  <a:pt x="70675" y="152002"/>
                </a:cubicBezTo>
                <a:cubicBezTo>
                  <a:pt x="114623" y="134689"/>
                  <a:pt x="137160" y="106689"/>
                  <a:pt x="137160" y="68580"/>
                </a:cubicBezTo>
                <a:lnTo>
                  <a:pt x="137160" y="28575"/>
                </a:lnTo>
                <a:cubicBezTo>
                  <a:pt x="137160" y="25419"/>
                  <a:pt x="134601" y="22860"/>
                  <a:pt x="131445" y="22860"/>
                </a:cubicBezTo>
                <a:close/>
                <a:moveTo>
                  <a:pt x="11430" y="34122"/>
                </a:moveTo>
                <a:cubicBezTo>
                  <a:pt x="31069" y="32963"/>
                  <a:pt x="50146" y="25819"/>
                  <a:pt x="68580" y="12785"/>
                </a:cubicBezTo>
                <a:cubicBezTo>
                  <a:pt x="87014" y="25819"/>
                  <a:pt x="106091" y="32963"/>
                  <a:pt x="125730" y="34122"/>
                </a:cubicBezTo>
                <a:lnTo>
                  <a:pt x="125730" y="68580"/>
                </a:lnTo>
                <a:cubicBezTo>
                  <a:pt x="125730" y="101008"/>
                  <a:pt x="107035" y="124807"/>
                  <a:pt x="68580" y="140527"/>
                </a:cubicBezTo>
                <a:cubicBezTo>
                  <a:pt x="30125" y="124807"/>
                  <a:pt x="11430" y="101008"/>
                  <a:pt x="11430" y="68580"/>
                </a:cubicBezTo>
                <a:lnTo>
                  <a:pt x="11430" y="34122"/>
                </a:lnTo>
                <a:close/>
              </a:path>
            </a:pathLst>
          </a:custGeom>
          <a:solidFill>
            <a:schemeClr val="bg1"/>
          </a:solidFill>
          <a:ln w="7541" cap="flat">
            <a:noFill/>
            <a:prstDash val="solid"/>
            <a:miter/>
          </a:ln>
        </p:spPr>
        <p:txBody>
          <a:bodyPr rtlCol="0" anchor="ctr"/>
          <a:lstStyle/>
          <a:p>
            <a:endParaRPr lang="en-US"/>
          </a:p>
        </p:txBody>
      </p:sp>
      <p:sp>
        <p:nvSpPr>
          <p:cNvPr id="148" name="Graphic 133">
            <a:extLst>
              <a:ext uri="{FF2B5EF4-FFF2-40B4-BE49-F238E27FC236}">
                <a16:creationId xmlns:a16="http://schemas.microsoft.com/office/drawing/2014/main" id="{36A6D572-44A7-DF74-D6B0-83E1C0FE835B}"/>
              </a:ext>
            </a:extLst>
          </p:cNvPr>
          <p:cNvSpPr/>
          <p:nvPr/>
        </p:nvSpPr>
        <p:spPr>
          <a:xfrm>
            <a:off x="266699" y="5103884"/>
            <a:ext cx="160020" cy="152400"/>
          </a:xfrm>
          <a:custGeom>
            <a:avLst/>
            <a:gdLst>
              <a:gd name="connsiteX0" fmla="*/ 26670 w 160020"/>
              <a:gd name="connsiteY0" fmla="*/ 30480 h 152400"/>
              <a:gd name="connsiteX1" fmla="*/ 45720 w 160020"/>
              <a:gd name="connsiteY1" fmla="*/ 11430 h 152400"/>
              <a:gd name="connsiteX2" fmla="*/ 64770 w 160020"/>
              <a:gd name="connsiteY2" fmla="*/ 30480 h 152400"/>
              <a:gd name="connsiteX3" fmla="*/ 45720 w 160020"/>
              <a:gd name="connsiteY3" fmla="*/ 49530 h 152400"/>
              <a:gd name="connsiteX4" fmla="*/ 26670 w 160020"/>
              <a:gd name="connsiteY4" fmla="*/ 30480 h 152400"/>
              <a:gd name="connsiteX5" fmla="*/ 45720 w 160020"/>
              <a:gd name="connsiteY5" fmla="*/ 0 h 152400"/>
              <a:gd name="connsiteX6" fmla="*/ 15240 w 160020"/>
              <a:gd name="connsiteY6" fmla="*/ 30480 h 152400"/>
              <a:gd name="connsiteX7" fmla="*/ 45720 w 160020"/>
              <a:gd name="connsiteY7" fmla="*/ 60960 h 152400"/>
              <a:gd name="connsiteX8" fmla="*/ 76200 w 160020"/>
              <a:gd name="connsiteY8" fmla="*/ 30480 h 152400"/>
              <a:gd name="connsiteX9" fmla="*/ 45720 w 160020"/>
              <a:gd name="connsiteY9" fmla="*/ 0 h 152400"/>
              <a:gd name="connsiteX10" fmla="*/ 102870 w 160020"/>
              <a:gd name="connsiteY10" fmla="*/ 38100 h 152400"/>
              <a:gd name="connsiteX11" fmla="*/ 114300 w 160020"/>
              <a:gd name="connsiteY11" fmla="*/ 26670 h 152400"/>
              <a:gd name="connsiteX12" fmla="*/ 125730 w 160020"/>
              <a:gd name="connsiteY12" fmla="*/ 38100 h 152400"/>
              <a:gd name="connsiteX13" fmla="*/ 114300 w 160020"/>
              <a:gd name="connsiteY13" fmla="*/ 49530 h 152400"/>
              <a:gd name="connsiteX14" fmla="*/ 102870 w 160020"/>
              <a:gd name="connsiteY14" fmla="*/ 38100 h 152400"/>
              <a:gd name="connsiteX15" fmla="*/ 114300 w 160020"/>
              <a:gd name="connsiteY15" fmla="*/ 15240 h 152400"/>
              <a:gd name="connsiteX16" fmla="*/ 91440 w 160020"/>
              <a:gd name="connsiteY16" fmla="*/ 38100 h 152400"/>
              <a:gd name="connsiteX17" fmla="*/ 114300 w 160020"/>
              <a:gd name="connsiteY17" fmla="*/ 60960 h 152400"/>
              <a:gd name="connsiteX18" fmla="*/ 137160 w 160020"/>
              <a:gd name="connsiteY18" fmla="*/ 38100 h 152400"/>
              <a:gd name="connsiteX19" fmla="*/ 114300 w 160020"/>
              <a:gd name="connsiteY19" fmla="*/ 15240 h 152400"/>
              <a:gd name="connsiteX20" fmla="*/ 17145 w 160020"/>
              <a:gd name="connsiteY20" fmla="*/ 76200 h 152400"/>
              <a:gd name="connsiteX21" fmla="*/ 0 w 160020"/>
              <a:gd name="connsiteY21" fmla="*/ 93345 h 152400"/>
              <a:gd name="connsiteX22" fmla="*/ 0 w 160020"/>
              <a:gd name="connsiteY22" fmla="*/ 95258 h 152400"/>
              <a:gd name="connsiteX23" fmla="*/ 0 w 160020"/>
              <a:gd name="connsiteY23" fmla="*/ 95267 h 152400"/>
              <a:gd name="connsiteX24" fmla="*/ 0 w 160020"/>
              <a:gd name="connsiteY24" fmla="*/ 95287 h 152400"/>
              <a:gd name="connsiteX25" fmla="*/ 1 w 160020"/>
              <a:gd name="connsiteY25" fmla="*/ 95335 h 152400"/>
              <a:gd name="connsiteX26" fmla="*/ 3 w 160020"/>
              <a:gd name="connsiteY26" fmla="*/ 95461 h 152400"/>
              <a:gd name="connsiteX27" fmla="*/ 16 w 160020"/>
              <a:gd name="connsiteY27" fmla="*/ 95838 h 152400"/>
              <a:gd name="connsiteX28" fmla="*/ 107 w 160020"/>
              <a:gd name="connsiteY28" fmla="*/ 97047 h 152400"/>
              <a:gd name="connsiteX29" fmla="*/ 775 w 160020"/>
              <a:gd name="connsiteY29" fmla="*/ 101014 h 152400"/>
              <a:gd name="connsiteX30" fmla="*/ 6034 w 160020"/>
              <a:gd name="connsiteY30" fmla="*/ 112815 h 152400"/>
              <a:gd name="connsiteX31" fmla="*/ 45720 w 160020"/>
              <a:gd name="connsiteY31" fmla="*/ 129540 h 152400"/>
              <a:gd name="connsiteX32" fmla="*/ 70682 w 160020"/>
              <a:gd name="connsiteY32" fmla="*/ 124810 h 152400"/>
              <a:gd name="connsiteX33" fmla="*/ 68642 w 160020"/>
              <a:gd name="connsiteY33" fmla="*/ 113004 h 152400"/>
              <a:gd name="connsiteX34" fmla="*/ 45720 w 160020"/>
              <a:gd name="connsiteY34" fmla="*/ 118110 h 152400"/>
              <a:gd name="connsiteX35" fmla="*/ 15398 w 160020"/>
              <a:gd name="connsiteY35" fmla="*/ 106260 h 152400"/>
              <a:gd name="connsiteX36" fmla="*/ 11906 w 160020"/>
              <a:gd name="connsiteY36" fmla="*/ 98416 h 152400"/>
              <a:gd name="connsiteX37" fmla="*/ 11480 w 160020"/>
              <a:gd name="connsiteY37" fmla="*/ 95909 h 152400"/>
              <a:gd name="connsiteX38" fmla="*/ 11434 w 160020"/>
              <a:gd name="connsiteY38" fmla="*/ 95305 h 152400"/>
              <a:gd name="connsiteX39" fmla="*/ 11430 w 160020"/>
              <a:gd name="connsiteY39" fmla="*/ 95210 h 152400"/>
              <a:gd name="connsiteX40" fmla="*/ 11430 w 160020"/>
              <a:gd name="connsiteY40" fmla="*/ 93345 h 152400"/>
              <a:gd name="connsiteX41" fmla="*/ 17145 w 160020"/>
              <a:gd name="connsiteY41" fmla="*/ 87630 h 152400"/>
              <a:gd name="connsiteX42" fmla="*/ 74159 w 160020"/>
              <a:gd name="connsiteY42" fmla="*/ 87630 h 152400"/>
              <a:gd name="connsiteX43" fmla="*/ 81081 w 160020"/>
              <a:gd name="connsiteY43" fmla="*/ 77595 h 152400"/>
              <a:gd name="connsiteX44" fmla="*/ 74295 w 160020"/>
              <a:gd name="connsiteY44" fmla="*/ 76200 h 152400"/>
              <a:gd name="connsiteX45" fmla="*/ 17145 w 160020"/>
              <a:gd name="connsiteY45" fmla="*/ 76200 h 152400"/>
              <a:gd name="connsiteX46" fmla="*/ 160020 w 160020"/>
              <a:gd name="connsiteY46" fmla="*/ 110490 h 152400"/>
              <a:gd name="connsiteX47" fmla="*/ 118110 w 160020"/>
              <a:gd name="connsiteY47" fmla="*/ 152400 h 152400"/>
              <a:gd name="connsiteX48" fmla="*/ 76200 w 160020"/>
              <a:gd name="connsiteY48" fmla="*/ 110490 h 152400"/>
              <a:gd name="connsiteX49" fmla="*/ 118110 w 160020"/>
              <a:gd name="connsiteY49" fmla="*/ 68580 h 152400"/>
              <a:gd name="connsiteX50" fmla="*/ 160020 w 160020"/>
              <a:gd name="connsiteY50" fmla="*/ 110490 h 152400"/>
              <a:gd name="connsiteX51" fmla="*/ 118110 w 160020"/>
              <a:gd name="connsiteY51" fmla="*/ 83820 h 152400"/>
              <a:gd name="connsiteX52" fmla="*/ 114300 w 160020"/>
              <a:gd name="connsiteY52" fmla="*/ 87630 h 152400"/>
              <a:gd name="connsiteX53" fmla="*/ 114300 w 160020"/>
              <a:gd name="connsiteY53" fmla="*/ 118110 h 152400"/>
              <a:gd name="connsiteX54" fmla="*/ 118110 w 160020"/>
              <a:gd name="connsiteY54" fmla="*/ 121920 h 152400"/>
              <a:gd name="connsiteX55" fmla="*/ 121920 w 160020"/>
              <a:gd name="connsiteY55" fmla="*/ 118110 h 152400"/>
              <a:gd name="connsiteX56" fmla="*/ 121920 w 160020"/>
              <a:gd name="connsiteY56" fmla="*/ 87630 h 152400"/>
              <a:gd name="connsiteX57" fmla="*/ 118110 w 160020"/>
              <a:gd name="connsiteY57" fmla="*/ 83820 h 152400"/>
              <a:gd name="connsiteX58" fmla="*/ 118110 w 160020"/>
              <a:gd name="connsiteY58" fmla="*/ 138113 h 152400"/>
              <a:gd name="connsiteX59" fmla="*/ 122873 w 160020"/>
              <a:gd name="connsiteY59" fmla="*/ 133350 h 152400"/>
              <a:gd name="connsiteX60" fmla="*/ 118110 w 160020"/>
              <a:gd name="connsiteY60" fmla="*/ 128588 h 152400"/>
              <a:gd name="connsiteX61" fmla="*/ 113348 w 160020"/>
              <a:gd name="connsiteY61" fmla="*/ 133350 h 152400"/>
              <a:gd name="connsiteX62" fmla="*/ 118110 w 160020"/>
              <a:gd name="connsiteY62" fmla="*/ 138113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0020" h="152400">
                <a:moveTo>
                  <a:pt x="26670" y="30480"/>
                </a:moveTo>
                <a:cubicBezTo>
                  <a:pt x="26670" y="19959"/>
                  <a:pt x="35199" y="11430"/>
                  <a:pt x="45720" y="11430"/>
                </a:cubicBezTo>
                <a:cubicBezTo>
                  <a:pt x="56241" y="11430"/>
                  <a:pt x="64770" y="19959"/>
                  <a:pt x="64770" y="30480"/>
                </a:cubicBezTo>
                <a:cubicBezTo>
                  <a:pt x="64770" y="41001"/>
                  <a:pt x="56241" y="49530"/>
                  <a:pt x="45720" y="49530"/>
                </a:cubicBezTo>
                <a:cubicBezTo>
                  <a:pt x="35199" y="49530"/>
                  <a:pt x="26670" y="41001"/>
                  <a:pt x="26670" y="30480"/>
                </a:cubicBezTo>
                <a:close/>
                <a:moveTo>
                  <a:pt x="45720" y="0"/>
                </a:moveTo>
                <a:cubicBezTo>
                  <a:pt x="28886" y="0"/>
                  <a:pt x="15240" y="13646"/>
                  <a:pt x="15240" y="30480"/>
                </a:cubicBezTo>
                <a:cubicBezTo>
                  <a:pt x="15240" y="47314"/>
                  <a:pt x="28886" y="60960"/>
                  <a:pt x="45720" y="60960"/>
                </a:cubicBezTo>
                <a:cubicBezTo>
                  <a:pt x="62553" y="60960"/>
                  <a:pt x="76200" y="47314"/>
                  <a:pt x="76200" y="30480"/>
                </a:cubicBezTo>
                <a:cubicBezTo>
                  <a:pt x="76200" y="13646"/>
                  <a:pt x="62553" y="0"/>
                  <a:pt x="45720" y="0"/>
                </a:cubicBezTo>
                <a:close/>
                <a:moveTo>
                  <a:pt x="102870" y="38100"/>
                </a:moveTo>
                <a:cubicBezTo>
                  <a:pt x="102870" y="31787"/>
                  <a:pt x="107988" y="26670"/>
                  <a:pt x="114300" y="26670"/>
                </a:cubicBezTo>
                <a:cubicBezTo>
                  <a:pt x="120612" y="26670"/>
                  <a:pt x="125730" y="31787"/>
                  <a:pt x="125730" y="38100"/>
                </a:cubicBezTo>
                <a:cubicBezTo>
                  <a:pt x="125730" y="44413"/>
                  <a:pt x="120612" y="49530"/>
                  <a:pt x="114300" y="49530"/>
                </a:cubicBezTo>
                <a:cubicBezTo>
                  <a:pt x="107988" y="49530"/>
                  <a:pt x="102870" y="44413"/>
                  <a:pt x="102870" y="38100"/>
                </a:cubicBezTo>
                <a:close/>
                <a:moveTo>
                  <a:pt x="114300" y="15240"/>
                </a:moveTo>
                <a:cubicBezTo>
                  <a:pt x="101674" y="15240"/>
                  <a:pt x="91440" y="25475"/>
                  <a:pt x="91440" y="38100"/>
                </a:cubicBezTo>
                <a:cubicBezTo>
                  <a:pt x="91440" y="50725"/>
                  <a:pt x="101674" y="60960"/>
                  <a:pt x="114300" y="60960"/>
                </a:cubicBezTo>
                <a:cubicBezTo>
                  <a:pt x="126926" y="60960"/>
                  <a:pt x="137160" y="50725"/>
                  <a:pt x="137160" y="38100"/>
                </a:cubicBezTo>
                <a:cubicBezTo>
                  <a:pt x="137160" y="25475"/>
                  <a:pt x="126926" y="15240"/>
                  <a:pt x="114300" y="15240"/>
                </a:cubicBezTo>
                <a:close/>
                <a:moveTo>
                  <a:pt x="17145" y="76200"/>
                </a:moveTo>
                <a:cubicBezTo>
                  <a:pt x="7676" y="76200"/>
                  <a:pt x="0" y="83876"/>
                  <a:pt x="0" y="93345"/>
                </a:cubicBezTo>
                <a:lnTo>
                  <a:pt x="0" y="95258"/>
                </a:lnTo>
                <a:lnTo>
                  <a:pt x="0" y="95267"/>
                </a:lnTo>
                <a:lnTo>
                  <a:pt x="0" y="95287"/>
                </a:lnTo>
                <a:lnTo>
                  <a:pt x="1" y="95335"/>
                </a:lnTo>
                <a:lnTo>
                  <a:pt x="3" y="95461"/>
                </a:lnTo>
                <a:cubicBezTo>
                  <a:pt x="5" y="95559"/>
                  <a:pt x="9" y="95685"/>
                  <a:pt x="16" y="95838"/>
                </a:cubicBezTo>
                <a:cubicBezTo>
                  <a:pt x="30" y="96141"/>
                  <a:pt x="57" y="96549"/>
                  <a:pt x="107" y="97047"/>
                </a:cubicBezTo>
                <a:cubicBezTo>
                  <a:pt x="206" y="98040"/>
                  <a:pt x="399" y="99403"/>
                  <a:pt x="775" y="101014"/>
                </a:cubicBezTo>
                <a:cubicBezTo>
                  <a:pt x="1524" y="104223"/>
                  <a:pt x="3022" y="108512"/>
                  <a:pt x="6034" y="112815"/>
                </a:cubicBezTo>
                <a:cubicBezTo>
                  <a:pt x="12273" y="121729"/>
                  <a:pt x="24169" y="129540"/>
                  <a:pt x="45720" y="129540"/>
                </a:cubicBezTo>
                <a:cubicBezTo>
                  <a:pt x="56152" y="129540"/>
                  <a:pt x="64321" y="127710"/>
                  <a:pt x="70682" y="124810"/>
                </a:cubicBezTo>
                <a:cubicBezTo>
                  <a:pt x="69546" y="121044"/>
                  <a:pt x="68847" y="117089"/>
                  <a:pt x="68642" y="113004"/>
                </a:cubicBezTo>
                <a:cubicBezTo>
                  <a:pt x="63728" y="115906"/>
                  <a:pt x="56485" y="118110"/>
                  <a:pt x="45720" y="118110"/>
                </a:cubicBezTo>
                <a:cubicBezTo>
                  <a:pt x="27266" y="118110"/>
                  <a:pt x="19159" y="111634"/>
                  <a:pt x="15398" y="106260"/>
                </a:cubicBezTo>
                <a:cubicBezTo>
                  <a:pt x="13409" y="103419"/>
                  <a:pt x="12407" y="100564"/>
                  <a:pt x="11906" y="98416"/>
                </a:cubicBezTo>
                <a:cubicBezTo>
                  <a:pt x="11656" y="97348"/>
                  <a:pt x="11537" y="96478"/>
                  <a:pt x="11480" y="95909"/>
                </a:cubicBezTo>
                <a:cubicBezTo>
                  <a:pt x="11451" y="95626"/>
                  <a:pt x="11439" y="95419"/>
                  <a:pt x="11434" y="95305"/>
                </a:cubicBezTo>
                <a:lnTo>
                  <a:pt x="11430" y="95210"/>
                </a:lnTo>
                <a:lnTo>
                  <a:pt x="11430" y="93345"/>
                </a:lnTo>
                <a:cubicBezTo>
                  <a:pt x="11430" y="90189"/>
                  <a:pt x="13989" y="87630"/>
                  <a:pt x="17145" y="87630"/>
                </a:cubicBezTo>
                <a:lnTo>
                  <a:pt x="74159" y="87630"/>
                </a:lnTo>
                <a:cubicBezTo>
                  <a:pt x="76053" y="83998"/>
                  <a:pt x="78383" y="80630"/>
                  <a:pt x="81081" y="77595"/>
                </a:cubicBezTo>
                <a:cubicBezTo>
                  <a:pt x="79000" y="76698"/>
                  <a:pt x="76705" y="76200"/>
                  <a:pt x="74295" y="76200"/>
                </a:cubicBezTo>
                <a:lnTo>
                  <a:pt x="17145" y="76200"/>
                </a:lnTo>
                <a:close/>
                <a:moveTo>
                  <a:pt x="160020" y="110490"/>
                </a:moveTo>
                <a:cubicBezTo>
                  <a:pt x="160020" y="133637"/>
                  <a:pt x="141257" y="152400"/>
                  <a:pt x="118110" y="152400"/>
                </a:cubicBezTo>
                <a:cubicBezTo>
                  <a:pt x="94963" y="152400"/>
                  <a:pt x="76200" y="133637"/>
                  <a:pt x="76200" y="110490"/>
                </a:cubicBezTo>
                <a:cubicBezTo>
                  <a:pt x="76200" y="87343"/>
                  <a:pt x="94963" y="68580"/>
                  <a:pt x="118110" y="68580"/>
                </a:cubicBezTo>
                <a:cubicBezTo>
                  <a:pt x="141257" y="68580"/>
                  <a:pt x="160020" y="87343"/>
                  <a:pt x="160020" y="110490"/>
                </a:cubicBezTo>
                <a:close/>
                <a:moveTo>
                  <a:pt x="118110" y="83820"/>
                </a:moveTo>
                <a:cubicBezTo>
                  <a:pt x="116006" y="83820"/>
                  <a:pt x="114300" y="85526"/>
                  <a:pt x="114300" y="87630"/>
                </a:cubicBezTo>
                <a:lnTo>
                  <a:pt x="114300" y="118110"/>
                </a:lnTo>
                <a:cubicBezTo>
                  <a:pt x="114300" y="120214"/>
                  <a:pt x="116006" y="121920"/>
                  <a:pt x="118110" y="121920"/>
                </a:cubicBezTo>
                <a:cubicBezTo>
                  <a:pt x="120214" y="121920"/>
                  <a:pt x="121920" y="120214"/>
                  <a:pt x="121920" y="118110"/>
                </a:cubicBezTo>
                <a:lnTo>
                  <a:pt x="121920" y="87630"/>
                </a:lnTo>
                <a:cubicBezTo>
                  <a:pt x="121920" y="85526"/>
                  <a:pt x="120214" y="83820"/>
                  <a:pt x="118110" y="83820"/>
                </a:cubicBezTo>
                <a:close/>
                <a:moveTo>
                  <a:pt x="118110" y="138113"/>
                </a:moveTo>
                <a:cubicBezTo>
                  <a:pt x="120740" y="138113"/>
                  <a:pt x="122873" y="135980"/>
                  <a:pt x="122873" y="133350"/>
                </a:cubicBezTo>
                <a:cubicBezTo>
                  <a:pt x="122873" y="130720"/>
                  <a:pt x="120740" y="128588"/>
                  <a:pt x="118110" y="128588"/>
                </a:cubicBezTo>
                <a:cubicBezTo>
                  <a:pt x="115480" y="128588"/>
                  <a:pt x="113348" y="130720"/>
                  <a:pt x="113348" y="133350"/>
                </a:cubicBezTo>
                <a:cubicBezTo>
                  <a:pt x="113348" y="135980"/>
                  <a:pt x="115480" y="138113"/>
                  <a:pt x="118110" y="138113"/>
                </a:cubicBezTo>
                <a:close/>
              </a:path>
            </a:pathLst>
          </a:custGeom>
          <a:solidFill>
            <a:schemeClr val="bg1"/>
          </a:solidFill>
          <a:ln w="7541" cap="flat">
            <a:noFill/>
            <a:prstDash val="solid"/>
            <a:miter/>
          </a:ln>
        </p:spPr>
        <p:txBody>
          <a:bodyPr rtlCol="0" anchor="ctr"/>
          <a:lstStyle/>
          <a:p>
            <a:endParaRPr lang="en-US"/>
          </a:p>
        </p:txBody>
      </p:sp>
      <p:sp>
        <p:nvSpPr>
          <p:cNvPr id="149" name="Graphic 134">
            <a:extLst>
              <a:ext uri="{FF2B5EF4-FFF2-40B4-BE49-F238E27FC236}">
                <a16:creationId xmlns:a16="http://schemas.microsoft.com/office/drawing/2014/main" id="{CF10AD56-30B7-F172-DB57-5AFBF0875866}"/>
              </a:ext>
            </a:extLst>
          </p:cNvPr>
          <p:cNvSpPr/>
          <p:nvPr/>
        </p:nvSpPr>
        <p:spPr>
          <a:xfrm>
            <a:off x="266699" y="3875069"/>
            <a:ext cx="152400" cy="152400"/>
          </a:xfrm>
          <a:custGeom>
            <a:avLst/>
            <a:gdLst>
              <a:gd name="connsiteX0" fmla="*/ 95594 w 152400"/>
              <a:gd name="connsiteY0" fmla="*/ 30944 h 152400"/>
              <a:gd name="connsiteX1" fmla="*/ 98596 w 152400"/>
              <a:gd name="connsiteY1" fmla="*/ 38448 h 152400"/>
              <a:gd name="connsiteX2" fmla="*/ 64308 w 152400"/>
              <a:gd name="connsiteY2" fmla="*/ 118457 h 152400"/>
              <a:gd name="connsiteX3" fmla="*/ 56804 w 152400"/>
              <a:gd name="connsiteY3" fmla="*/ 121460 h 152400"/>
              <a:gd name="connsiteX4" fmla="*/ 53802 w 152400"/>
              <a:gd name="connsiteY4" fmla="*/ 113956 h 152400"/>
              <a:gd name="connsiteX5" fmla="*/ 88090 w 152400"/>
              <a:gd name="connsiteY5" fmla="*/ 33945 h 152400"/>
              <a:gd name="connsiteX6" fmla="*/ 95594 w 152400"/>
              <a:gd name="connsiteY6" fmla="*/ 30944 h 152400"/>
              <a:gd name="connsiteX7" fmla="*/ 51873 w 152400"/>
              <a:gd name="connsiteY7" fmla="*/ 55232 h 152400"/>
              <a:gd name="connsiteX8" fmla="*/ 51448 w 152400"/>
              <a:gd name="connsiteY8" fmla="*/ 63302 h 152400"/>
              <a:gd name="connsiteX9" fmla="*/ 37118 w 152400"/>
              <a:gd name="connsiteY9" fmla="*/ 76200 h 152400"/>
              <a:gd name="connsiteX10" fmla="*/ 51448 w 152400"/>
              <a:gd name="connsiteY10" fmla="*/ 89097 h 152400"/>
              <a:gd name="connsiteX11" fmla="*/ 51873 w 152400"/>
              <a:gd name="connsiteY11" fmla="*/ 97168 h 152400"/>
              <a:gd name="connsiteX12" fmla="*/ 43802 w 152400"/>
              <a:gd name="connsiteY12" fmla="*/ 97593 h 152400"/>
              <a:gd name="connsiteX13" fmla="*/ 24752 w 152400"/>
              <a:gd name="connsiteY13" fmla="*/ 80447 h 152400"/>
              <a:gd name="connsiteX14" fmla="*/ 22860 w 152400"/>
              <a:gd name="connsiteY14" fmla="*/ 76200 h 152400"/>
              <a:gd name="connsiteX15" fmla="*/ 24752 w 152400"/>
              <a:gd name="connsiteY15" fmla="*/ 71952 h 152400"/>
              <a:gd name="connsiteX16" fmla="*/ 43802 w 152400"/>
              <a:gd name="connsiteY16" fmla="*/ 54807 h 152400"/>
              <a:gd name="connsiteX17" fmla="*/ 51873 w 152400"/>
              <a:gd name="connsiteY17" fmla="*/ 55232 h 152400"/>
              <a:gd name="connsiteX18" fmla="*/ 100527 w 152400"/>
              <a:gd name="connsiteY18" fmla="*/ 55232 h 152400"/>
              <a:gd name="connsiteX19" fmla="*/ 100952 w 152400"/>
              <a:gd name="connsiteY19" fmla="*/ 63302 h 152400"/>
              <a:gd name="connsiteX20" fmla="*/ 115282 w 152400"/>
              <a:gd name="connsiteY20" fmla="*/ 76200 h 152400"/>
              <a:gd name="connsiteX21" fmla="*/ 100952 w 152400"/>
              <a:gd name="connsiteY21" fmla="*/ 89097 h 152400"/>
              <a:gd name="connsiteX22" fmla="*/ 100527 w 152400"/>
              <a:gd name="connsiteY22" fmla="*/ 97168 h 152400"/>
              <a:gd name="connsiteX23" fmla="*/ 108598 w 152400"/>
              <a:gd name="connsiteY23" fmla="*/ 97593 h 152400"/>
              <a:gd name="connsiteX24" fmla="*/ 127648 w 152400"/>
              <a:gd name="connsiteY24" fmla="*/ 80447 h 152400"/>
              <a:gd name="connsiteX25" fmla="*/ 129540 w 152400"/>
              <a:gd name="connsiteY25" fmla="*/ 76200 h 152400"/>
              <a:gd name="connsiteX26" fmla="*/ 127648 w 152400"/>
              <a:gd name="connsiteY26" fmla="*/ 71952 h 152400"/>
              <a:gd name="connsiteX27" fmla="*/ 108598 w 152400"/>
              <a:gd name="connsiteY27" fmla="*/ 54807 h 152400"/>
              <a:gd name="connsiteX28" fmla="*/ 100527 w 152400"/>
              <a:gd name="connsiteY28" fmla="*/ 55232 h 152400"/>
              <a:gd name="connsiteX29" fmla="*/ 152400 w 152400"/>
              <a:gd name="connsiteY29" fmla="*/ 76200 h 152400"/>
              <a:gd name="connsiteX30" fmla="*/ 76200 w 152400"/>
              <a:gd name="connsiteY30" fmla="*/ 0 h 152400"/>
              <a:gd name="connsiteX31" fmla="*/ 0 w 152400"/>
              <a:gd name="connsiteY31" fmla="*/ 76200 h 152400"/>
              <a:gd name="connsiteX32" fmla="*/ 76200 w 152400"/>
              <a:gd name="connsiteY32" fmla="*/ 152400 h 152400"/>
              <a:gd name="connsiteX33" fmla="*/ 152400 w 152400"/>
              <a:gd name="connsiteY33" fmla="*/ 76200 h 152400"/>
              <a:gd name="connsiteX34" fmla="*/ 11430 w 152400"/>
              <a:gd name="connsiteY34" fmla="*/ 76200 h 152400"/>
              <a:gd name="connsiteX35" fmla="*/ 76200 w 152400"/>
              <a:gd name="connsiteY35" fmla="*/ 11430 h 152400"/>
              <a:gd name="connsiteX36" fmla="*/ 140970 w 152400"/>
              <a:gd name="connsiteY36" fmla="*/ 76200 h 152400"/>
              <a:gd name="connsiteX37" fmla="*/ 76200 w 152400"/>
              <a:gd name="connsiteY37" fmla="*/ 140970 h 152400"/>
              <a:gd name="connsiteX38" fmla="*/ 11430 w 152400"/>
              <a:gd name="connsiteY38" fmla="*/ 762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52400">
                <a:moveTo>
                  <a:pt x="95594" y="30944"/>
                </a:moveTo>
                <a:cubicBezTo>
                  <a:pt x="98495" y="32187"/>
                  <a:pt x="99840" y="35546"/>
                  <a:pt x="98596" y="38448"/>
                </a:cubicBezTo>
                <a:lnTo>
                  <a:pt x="64308" y="118457"/>
                </a:lnTo>
                <a:cubicBezTo>
                  <a:pt x="63065" y="121358"/>
                  <a:pt x="59705" y="122703"/>
                  <a:pt x="56804" y="121460"/>
                </a:cubicBezTo>
                <a:cubicBezTo>
                  <a:pt x="53903" y="120216"/>
                  <a:pt x="52559" y="116857"/>
                  <a:pt x="53802" y="113956"/>
                </a:cubicBezTo>
                <a:lnTo>
                  <a:pt x="88090" y="33945"/>
                </a:lnTo>
                <a:cubicBezTo>
                  <a:pt x="89334" y="31044"/>
                  <a:pt x="92693" y="29700"/>
                  <a:pt x="95594" y="30944"/>
                </a:cubicBezTo>
                <a:close/>
                <a:moveTo>
                  <a:pt x="51873" y="55232"/>
                </a:moveTo>
                <a:cubicBezTo>
                  <a:pt x="53984" y="57578"/>
                  <a:pt x="53794" y="61192"/>
                  <a:pt x="51448" y="63302"/>
                </a:cubicBezTo>
                <a:lnTo>
                  <a:pt x="37118" y="76200"/>
                </a:lnTo>
                <a:lnTo>
                  <a:pt x="51448" y="89097"/>
                </a:lnTo>
                <a:cubicBezTo>
                  <a:pt x="53794" y="91208"/>
                  <a:pt x="53984" y="94822"/>
                  <a:pt x="51873" y="97168"/>
                </a:cubicBezTo>
                <a:cubicBezTo>
                  <a:pt x="49761" y="99514"/>
                  <a:pt x="46148" y="99704"/>
                  <a:pt x="43802" y="97593"/>
                </a:cubicBezTo>
                <a:lnTo>
                  <a:pt x="24752" y="80447"/>
                </a:lnTo>
                <a:cubicBezTo>
                  <a:pt x="23548" y="79364"/>
                  <a:pt x="22860" y="77820"/>
                  <a:pt x="22860" y="76200"/>
                </a:cubicBezTo>
                <a:cubicBezTo>
                  <a:pt x="22860" y="74580"/>
                  <a:pt x="23548" y="73035"/>
                  <a:pt x="24752" y="71952"/>
                </a:cubicBezTo>
                <a:lnTo>
                  <a:pt x="43802" y="54807"/>
                </a:lnTo>
                <a:cubicBezTo>
                  <a:pt x="46148" y="52695"/>
                  <a:pt x="49761" y="52886"/>
                  <a:pt x="51873" y="55232"/>
                </a:cubicBezTo>
                <a:close/>
                <a:moveTo>
                  <a:pt x="100527" y="55232"/>
                </a:moveTo>
                <a:cubicBezTo>
                  <a:pt x="98415" y="57578"/>
                  <a:pt x="98606" y="61192"/>
                  <a:pt x="100952" y="63302"/>
                </a:cubicBezTo>
                <a:lnTo>
                  <a:pt x="115282" y="76200"/>
                </a:lnTo>
                <a:lnTo>
                  <a:pt x="100952" y="89097"/>
                </a:lnTo>
                <a:cubicBezTo>
                  <a:pt x="98606" y="91208"/>
                  <a:pt x="98415" y="94822"/>
                  <a:pt x="100527" y="97168"/>
                </a:cubicBezTo>
                <a:cubicBezTo>
                  <a:pt x="102638" y="99514"/>
                  <a:pt x="106252" y="99704"/>
                  <a:pt x="108598" y="97593"/>
                </a:cubicBezTo>
                <a:lnTo>
                  <a:pt x="127648" y="80447"/>
                </a:lnTo>
                <a:cubicBezTo>
                  <a:pt x="128853" y="79364"/>
                  <a:pt x="129540" y="77820"/>
                  <a:pt x="129540" y="76200"/>
                </a:cubicBezTo>
                <a:cubicBezTo>
                  <a:pt x="129540" y="74580"/>
                  <a:pt x="128853" y="73035"/>
                  <a:pt x="127648" y="71952"/>
                </a:cubicBezTo>
                <a:lnTo>
                  <a:pt x="108598" y="54807"/>
                </a:lnTo>
                <a:cubicBezTo>
                  <a:pt x="106252" y="52695"/>
                  <a:pt x="102638" y="52886"/>
                  <a:pt x="100527" y="55232"/>
                </a:cubicBezTo>
                <a:close/>
                <a:moveTo>
                  <a:pt x="152400" y="76200"/>
                </a:moveTo>
                <a:cubicBezTo>
                  <a:pt x="152400" y="34116"/>
                  <a:pt x="118284" y="0"/>
                  <a:pt x="76200" y="0"/>
                </a:cubicBezTo>
                <a:cubicBezTo>
                  <a:pt x="34116" y="0"/>
                  <a:pt x="0" y="34116"/>
                  <a:pt x="0" y="76200"/>
                </a:cubicBezTo>
                <a:cubicBezTo>
                  <a:pt x="0" y="118284"/>
                  <a:pt x="34116" y="152400"/>
                  <a:pt x="76200" y="152400"/>
                </a:cubicBezTo>
                <a:cubicBezTo>
                  <a:pt x="118284" y="152400"/>
                  <a:pt x="152400" y="118284"/>
                  <a:pt x="152400" y="76200"/>
                </a:cubicBezTo>
                <a:close/>
                <a:moveTo>
                  <a:pt x="11430" y="76200"/>
                </a:moveTo>
                <a:cubicBezTo>
                  <a:pt x="11430" y="40429"/>
                  <a:pt x="40429" y="11430"/>
                  <a:pt x="76200" y="11430"/>
                </a:cubicBezTo>
                <a:cubicBezTo>
                  <a:pt x="111971" y="11430"/>
                  <a:pt x="140970" y="40429"/>
                  <a:pt x="140970" y="76200"/>
                </a:cubicBezTo>
                <a:cubicBezTo>
                  <a:pt x="140970" y="111971"/>
                  <a:pt x="111971" y="140970"/>
                  <a:pt x="76200" y="140970"/>
                </a:cubicBezTo>
                <a:cubicBezTo>
                  <a:pt x="40429" y="140970"/>
                  <a:pt x="11430" y="111971"/>
                  <a:pt x="11430" y="76200"/>
                </a:cubicBezTo>
                <a:close/>
              </a:path>
            </a:pathLst>
          </a:custGeom>
          <a:solidFill>
            <a:schemeClr val="bg1"/>
          </a:solidFill>
          <a:ln w="7541" cap="flat">
            <a:noFill/>
            <a:prstDash val="solid"/>
            <a:miter/>
          </a:ln>
        </p:spPr>
        <p:txBody>
          <a:bodyPr rtlCol="0" anchor="ctr"/>
          <a:lstStyle/>
          <a:p>
            <a:endParaRPr lang="en-US"/>
          </a:p>
        </p:txBody>
      </p:sp>
      <p:sp>
        <p:nvSpPr>
          <p:cNvPr id="159" name="Graphic 135">
            <a:extLst>
              <a:ext uri="{FF2B5EF4-FFF2-40B4-BE49-F238E27FC236}">
                <a16:creationId xmlns:a16="http://schemas.microsoft.com/office/drawing/2014/main" id="{E7A6E06B-9A30-A751-241C-FAD2F0904650}"/>
              </a:ext>
            </a:extLst>
          </p:cNvPr>
          <p:cNvSpPr/>
          <p:nvPr/>
        </p:nvSpPr>
        <p:spPr>
          <a:xfrm>
            <a:off x="266713" y="1843539"/>
            <a:ext cx="152380" cy="140981"/>
          </a:xfrm>
          <a:custGeom>
            <a:avLst/>
            <a:gdLst>
              <a:gd name="connsiteX0" fmla="*/ 83800 w 152380"/>
              <a:gd name="connsiteY0" fmla="*/ 110505 h 140981"/>
              <a:gd name="connsiteX1" fmla="*/ 76190 w 152380"/>
              <a:gd name="connsiteY1" fmla="*/ 102895 h 140981"/>
              <a:gd name="connsiteX2" fmla="*/ 68580 w 152380"/>
              <a:gd name="connsiteY2" fmla="*/ 110505 h 140981"/>
              <a:gd name="connsiteX3" fmla="*/ 76190 w 152380"/>
              <a:gd name="connsiteY3" fmla="*/ 118114 h 140981"/>
              <a:gd name="connsiteX4" fmla="*/ 83800 w 152380"/>
              <a:gd name="connsiteY4" fmla="*/ 110505 h 140981"/>
              <a:gd name="connsiteX5" fmla="*/ 81825 w 152380"/>
              <a:gd name="connsiteY5" fmla="*/ 50663 h 140981"/>
              <a:gd name="connsiteX6" fmla="*/ 76158 w 152380"/>
              <a:gd name="connsiteY6" fmla="*/ 45728 h 140981"/>
              <a:gd name="connsiteX7" fmla="*/ 70447 w 152380"/>
              <a:gd name="connsiteY7" fmla="*/ 51447 h 140981"/>
              <a:gd name="connsiteX8" fmla="*/ 70475 w 152380"/>
              <a:gd name="connsiteY8" fmla="*/ 85750 h 140981"/>
              <a:gd name="connsiteX9" fmla="*/ 70527 w 152380"/>
              <a:gd name="connsiteY9" fmla="*/ 86525 h 140981"/>
              <a:gd name="connsiteX10" fmla="*/ 76194 w 152380"/>
              <a:gd name="connsiteY10" fmla="*/ 91460 h 140981"/>
              <a:gd name="connsiteX11" fmla="*/ 81905 w 152380"/>
              <a:gd name="connsiteY11" fmla="*/ 85741 h 140981"/>
              <a:gd name="connsiteX12" fmla="*/ 81877 w 152380"/>
              <a:gd name="connsiteY12" fmla="*/ 51438 h 140981"/>
              <a:gd name="connsiteX13" fmla="*/ 81825 w 152380"/>
              <a:gd name="connsiteY13" fmla="*/ 50663 h 140981"/>
              <a:gd name="connsiteX14" fmla="*/ 91191 w 152380"/>
              <a:gd name="connsiteY14" fmla="*/ 8846 h 140981"/>
              <a:gd name="connsiteX15" fmla="*/ 61186 w 152380"/>
              <a:gd name="connsiteY15" fmla="*/ 8846 h 140981"/>
              <a:gd name="connsiteX16" fmla="*/ 2167 w 152380"/>
              <a:gd name="connsiteY16" fmla="*/ 115537 h 140981"/>
              <a:gd name="connsiteX17" fmla="*/ 17170 w 152380"/>
              <a:gd name="connsiteY17" fmla="*/ 140981 h 140981"/>
              <a:gd name="connsiteX18" fmla="*/ 135211 w 152380"/>
              <a:gd name="connsiteY18" fmla="*/ 140981 h 140981"/>
              <a:gd name="connsiteX19" fmla="*/ 150213 w 152380"/>
              <a:gd name="connsiteY19" fmla="*/ 115536 h 140981"/>
              <a:gd name="connsiteX20" fmla="*/ 91191 w 152380"/>
              <a:gd name="connsiteY20" fmla="*/ 8846 h 140981"/>
              <a:gd name="connsiteX21" fmla="*/ 71188 w 152380"/>
              <a:gd name="connsiteY21" fmla="*/ 14379 h 140981"/>
              <a:gd name="connsiteX22" fmla="*/ 81189 w 152380"/>
              <a:gd name="connsiteY22" fmla="*/ 14379 h 140981"/>
              <a:gd name="connsiteX23" fmla="*/ 140212 w 152380"/>
              <a:gd name="connsiteY23" fmla="*/ 121070 h 140981"/>
              <a:gd name="connsiteX24" fmla="*/ 135211 w 152380"/>
              <a:gd name="connsiteY24" fmla="*/ 129551 h 140981"/>
              <a:gd name="connsiteX25" fmla="*/ 17170 w 152380"/>
              <a:gd name="connsiteY25" fmla="*/ 129551 h 140981"/>
              <a:gd name="connsiteX26" fmla="*/ 12169 w 152380"/>
              <a:gd name="connsiteY26" fmla="*/ 121070 h 140981"/>
              <a:gd name="connsiteX27" fmla="*/ 71188 w 152380"/>
              <a:gd name="connsiteY27" fmla="*/ 14379 h 14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2380" h="140981">
                <a:moveTo>
                  <a:pt x="83800" y="110505"/>
                </a:moveTo>
                <a:cubicBezTo>
                  <a:pt x="83800" y="106302"/>
                  <a:pt x="80393" y="102895"/>
                  <a:pt x="76190" y="102895"/>
                </a:cubicBezTo>
                <a:cubicBezTo>
                  <a:pt x="71987" y="102895"/>
                  <a:pt x="68580" y="106302"/>
                  <a:pt x="68580" y="110505"/>
                </a:cubicBezTo>
                <a:cubicBezTo>
                  <a:pt x="68580" y="114707"/>
                  <a:pt x="71987" y="118114"/>
                  <a:pt x="76190" y="118114"/>
                </a:cubicBezTo>
                <a:cubicBezTo>
                  <a:pt x="80393" y="118114"/>
                  <a:pt x="83800" y="114707"/>
                  <a:pt x="83800" y="110505"/>
                </a:cubicBezTo>
                <a:close/>
                <a:moveTo>
                  <a:pt x="81825" y="50663"/>
                </a:moveTo>
                <a:cubicBezTo>
                  <a:pt x="81444" y="47874"/>
                  <a:pt x="79051" y="45725"/>
                  <a:pt x="76158" y="45728"/>
                </a:cubicBezTo>
                <a:cubicBezTo>
                  <a:pt x="73001" y="45730"/>
                  <a:pt x="70445" y="48291"/>
                  <a:pt x="70447" y="51447"/>
                </a:cubicBezTo>
                <a:lnTo>
                  <a:pt x="70475" y="85750"/>
                </a:lnTo>
                <a:lnTo>
                  <a:pt x="70527" y="86525"/>
                </a:lnTo>
                <a:cubicBezTo>
                  <a:pt x="70908" y="89314"/>
                  <a:pt x="73301" y="91463"/>
                  <a:pt x="76194" y="91460"/>
                </a:cubicBezTo>
                <a:cubicBezTo>
                  <a:pt x="79350" y="91457"/>
                  <a:pt x="81907" y="88897"/>
                  <a:pt x="81905" y="85741"/>
                </a:cubicBezTo>
                <a:lnTo>
                  <a:pt x="81877" y="51438"/>
                </a:lnTo>
                <a:lnTo>
                  <a:pt x="81825" y="50663"/>
                </a:lnTo>
                <a:close/>
                <a:moveTo>
                  <a:pt x="91191" y="8846"/>
                </a:moveTo>
                <a:cubicBezTo>
                  <a:pt x="84666" y="-2949"/>
                  <a:pt x="67710" y="-2949"/>
                  <a:pt x="61186" y="8846"/>
                </a:cubicBezTo>
                <a:lnTo>
                  <a:pt x="2167" y="115537"/>
                </a:lnTo>
                <a:cubicBezTo>
                  <a:pt x="-4154" y="126964"/>
                  <a:pt x="4111" y="140981"/>
                  <a:pt x="17170" y="140981"/>
                </a:cubicBezTo>
                <a:lnTo>
                  <a:pt x="135211" y="140981"/>
                </a:lnTo>
                <a:cubicBezTo>
                  <a:pt x="148270" y="140981"/>
                  <a:pt x="156535" y="126964"/>
                  <a:pt x="150213" y="115536"/>
                </a:cubicBezTo>
                <a:lnTo>
                  <a:pt x="91191" y="8846"/>
                </a:lnTo>
                <a:close/>
                <a:moveTo>
                  <a:pt x="71188" y="14379"/>
                </a:moveTo>
                <a:cubicBezTo>
                  <a:pt x="73363" y="10447"/>
                  <a:pt x="79014" y="10447"/>
                  <a:pt x="81189" y="14379"/>
                </a:cubicBezTo>
                <a:lnTo>
                  <a:pt x="140212" y="121070"/>
                </a:lnTo>
                <a:cubicBezTo>
                  <a:pt x="142319" y="124879"/>
                  <a:pt x="139564" y="129551"/>
                  <a:pt x="135211" y="129551"/>
                </a:cubicBezTo>
                <a:lnTo>
                  <a:pt x="17170" y="129551"/>
                </a:lnTo>
                <a:cubicBezTo>
                  <a:pt x="12817" y="129551"/>
                  <a:pt x="10062" y="124879"/>
                  <a:pt x="12169" y="121070"/>
                </a:cubicBezTo>
                <a:lnTo>
                  <a:pt x="71188" y="14379"/>
                </a:lnTo>
                <a:close/>
              </a:path>
            </a:pathLst>
          </a:custGeom>
          <a:solidFill>
            <a:schemeClr val="bg1"/>
          </a:solidFill>
          <a:ln w="7541" cap="flat">
            <a:noFill/>
            <a:prstDash val="solid"/>
            <a:miter/>
          </a:ln>
        </p:spPr>
        <p:txBody>
          <a:bodyPr rtlCol="0" anchor="ctr"/>
          <a:lstStyle/>
          <a:p>
            <a:endParaRPr lang="en-US"/>
          </a:p>
        </p:txBody>
      </p:sp>
      <p:sp>
        <p:nvSpPr>
          <p:cNvPr id="150" name="Graphic 136">
            <a:extLst>
              <a:ext uri="{FF2B5EF4-FFF2-40B4-BE49-F238E27FC236}">
                <a16:creationId xmlns:a16="http://schemas.microsoft.com/office/drawing/2014/main" id="{A808431A-7A8B-4913-BF3F-4256D7278F9E}"/>
              </a:ext>
            </a:extLst>
          </p:cNvPr>
          <p:cNvSpPr/>
          <p:nvPr/>
        </p:nvSpPr>
        <p:spPr>
          <a:xfrm>
            <a:off x="268604" y="2654618"/>
            <a:ext cx="158115" cy="159268"/>
          </a:xfrm>
          <a:custGeom>
            <a:avLst/>
            <a:gdLst>
              <a:gd name="connsiteX0" fmla="*/ 103099 w 158115"/>
              <a:gd name="connsiteY0" fmla="*/ 12493 h 159268"/>
              <a:gd name="connsiteX1" fmla="*/ 91211 w 158115"/>
              <a:gd name="connsiteY1" fmla="*/ 12493 h 159268"/>
              <a:gd name="connsiteX2" fmla="*/ 58395 w 158115"/>
              <a:gd name="connsiteY2" fmla="*/ 24621 h 159268"/>
              <a:gd name="connsiteX3" fmla="*/ 57150 w 158115"/>
              <a:gd name="connsiteY3" fmla="*/ 26408 h 159268"/>
              <a:gd name="connsiteX4" fmla="*/ 57150 w 158115"/>
              <a:gd name="connsiteY4" fmla="*/ 47692 h 159268"/>
              <a:gd name="connsiteX5" fmla="*/ 45720 w 158115"/>
              <a:gd name="connsiteY5" fmla="*/ 47692 h 159268"/>
              <a:gd name="connsiteX6" fmla="*/ 45720 w 158115"/>
              <a:gd name="connsiteY6" fmla="*/ 26408 h 159268"/>
              <a:gd name="connsiteX7" fmla="*/ 54432 w 158115"/>
              <a:gd name="connsiteY7" fmla="*/ 13900 h 159268"/>
              <a:gd name="connsiteX8" fmla="*/ 87250 w 158115"/>
              <a:gd name="connsiteY8" fmla="*/ 1772 h 159268"/>
              <a:gd name="connsiteX9" fmla="*/ 107060 w 158115"/>
              <a:gd name="connsiteY9" fmla="*/ 1772 h 159268"/>
              <a:gd name="connsiteX10" fmla="*/ 139877 w 158115"/>
              <a:gd name="connsiteY10" fmla="*/ 13900 h 159268"/>
              <a:gd name="connsiteX11" fmla="*/ 148590 w 158115"/>
              <a:gd name="connsiteY11" fmla="*/ 26408 h 159268"/>
              <a:gd name="connsiteX12" fmla="*/ 148590 w 158115"/>
              <a:gd name="connsiteY12" fmla="*/ 79882 h 159268"/>
              <a:gd name="connsiteX13" fmla="*/ 137160 w 158115"/>
              <a:gd name="connsiteY13" fmla="*/ 72467 h 159268"/>
              <a:gd name="connsiteX14" fmla="*/ 137160 w 158115"/>
              <a:gd name="connsiteY14" fmla="*/ 26408 h 159268"/>
              <a:gd name="connsiteX15" fmla="*/ 135916 w 158115"/>
              <a:gd name="connsiteY15" fmla="*/ 24621 h 159268"/>
              <a:gd name="connsiteX16" fmla="*/ 103099 w 158115"/>
              <a:gd name="connsiteY16" fmla="*/ 12493 h 159268"/>
              <a:gd name="connsiteX17" fmla="*/ 94157 w 158115"/>
              <a:gd name="connsiteY17" fmla="*/ 68758 h 159268"/>
              <a:gd name="connsiteX18" fmla="*/ 98259 w 158115"/>
              <a:gd name="connsiteY18" fmla="*/ 71180 h 159268"/>
              <a:gd name="connsiteX19" fmla="*/ 86152 w 158115"/>
              <a:gd name="connsiteY19" fmla="*/ 77985 h 159268"/>
              <a:gd name="connsiteX20" fmla="*/ 57378 w 158115"/>
              <a:gd name="connsiteY20" fmla="*/ 67351 h 159268"/>
              <a:gd name="connsiteX21" fmla="*/ 45492 w 158115"/>
              <a:gd name="connsiteY21" fmla="*/ 67351 h 159268"/>
              <a:gd name="connsiteX22" fmla="*/ 12675 w 158115"/>
              <a:gd name="connsiteY22" fmla="*/ 79479 h 159268"/>
              <a:gd name="connsiteX23" fmla="*/ 11430 w 158115"/>
              <a:gd name="connsiteY23" fmla="*/ 81266 h 159268"/>
              <a:gd name="connsiteX24" fmla="*/ 11430 w 158115"/>
              <a:gd name="connsiteY24" fmla="*/ 124472 h 159268"/>
              <a:gd name="connsiteX25" fmla="*/ 12675 w 158115"/>
              <a:gd name="connsiteY25" fmla="*/ 126258 h 159268"/>
              <a:gd name="connsiteX26" fmla="*/ 45492 w 158115"/>
              <a:gd name="connsiteY26" fmla="*/ 138386 h 159268"/>
              <a:gd name="connsiteX27" fmla="*/ 57378 w 158115"/>
              <a:gd name="connsiteY27" fmla="*/ 138386 h 159268"/>
              <a:gd name="connsiteX28" fmla="*/ 69506 w 158115"/>
              <a:gd name="connsiteY28" fmla="*/ 133904 h 159268"/>
              <a:gd name="connsiteX29" fmla="*/ 74581 w 158115"/>
              <a:gd name="connsiteY29" fmla="*/ 144214 h 159268"/>
              <a:gd name="connsiteX30" fmla="*/ 61340 w 158115"/>
              <a:gd name="connsiteY30" fmla="*/ 149108 h 159268"/>
              <a:gd name="connsiteX31" fmla="*/ 41530 w 158115"/>
              <a:gd name="connsiteY31" fmla="*/ 149108 h 159268"/>
              <a:gd name="connsiteX32" fmla="*/ 8712 w 158115"/>
              <a:gd name="connsiteY32" fmla="*/ 136980 h 159268"/>
              <a:gd name="connsiteX33" fmla="*/ 0 w 158115"/>
              <a:gd name="connsiteY33" fmla="*/ 124472 h 159268"/>
              <a:gd name="connsiteX34" fmla="*/ 0 w 158115"/>
              <a:gd name="connsiteY34" fmla="*/ 81266 h 159268"/>
              <a:gd name="connsiteX35" fmla="*/ 8712 w 158115"/>
              <a:gd name="connsiteY35" fmla="*/ 68758 h 159268"/>
              <a:gd name="connsiteX36" fmla="*/ 41530 w 158115"/>
              <a:gd name="connsiteY36" fmla="*/ 56630 h 159268"/>
              <a:gd name="connsiteX37" fmla="*/ 61340 w 158115"/>
              <a:gd name="connsiteY37" fmla="*/ 56630 h 159268"/>
              <a:gd name="connsiteX38" fmla="*/ 94157 w 158115"/>
              <a:gd name="connsiteY38" fmla="*/ 68758 h 159268"/>
              <a:gd name="connsiteX39" fmla="*/ 72251 w 158115"/>
              <a:gd name="connsiteY39" fmla="*/ 84980 h 159268"/>
              <a:gd name="connsiteX40" fmla="*/ 77836 w 158115"/>
              <a:gd name="connsiteY40" fmla="*/ 86035 h 159268"/>
              <a:gd name="connsiteX41" fmla="*/ 70778 w 158115"/>
              <a:gd name="connsiteY41" fmla="*/ 97587 h 159268"/>
              <a:gd name="connsiteX42" fmla="*/ 57149 w 158115"/>
              <a:gd name="connsiteY42" fmla="*/ 102310 h 159268"/>
              <a:gd name="connsiteX43" fmla="*/ 57149 w 158115"/>
              <a:gd name="connsiteY43" fmla="*/ 122878 h 159268"/>
              <a:gd name="connsiteX44" fmla="*/ 51434 w 158115"/>
              <a:gd name="connsiteY44" fmla="*/ 128593 h 159268"/>
              <a:gd name="connsiteX45" fmla="*/ 45719 w 158115"/>
              <a:gd name="connsiteY45" fmla="*/ 122878 h 159268"/>
              <a:gd name="connsiteX46" fmla="*/ 45719 w 158115"/>
              <a:gd name="connsiteY46" fmla="*/ 102313 h 159268"/>
              <a:gd name="connsiteX47" fmla="*/ 26816 w 158115"/>
              <a:gd name="connsiteY47" fmla="*/ 95779 h 159268"/>
              <a:gd name="connsiteX48" fmla="*/ 23282 w 158115"/>
              <a:gd name="connsiteY48" fmla="*/ 88510 h 159268"/>
              <a:gd name="connsiteX49" fmla="*/ 30550 w 158115"/>
              <a:gd name="connsiteY49" fmla="*/ 84976 h 159268"/>
              <a:gd name="connsiteX50" fmla="*/ 51432 w 158115"/>
              <a:gd name="connsiteY50" fmla="*/ 92194 h 159268"/>
              <a:gd name="connsiteX51" fmla="*/ 72251 w 158115"/>
              <a:gd name="connsiteY51" fmla="*/ 84980 h 159268"/>
              <a:gd name="connsiteX52" fmla="*/ 72536 w 158115"/>
              <a:gd name="connsiteY52" fmla="*/ 42439 h 159268"/>
              <a:gd name="connsiteX53" fmla="*/ 69002 w 158115"/>
              <a:gd name="connsiteY53" fmla="*/ 35170 h 159268"/>
              <a:gd name="connsiteX54" fmla="*/ 76271 w 158115"/>
              <a:gd name="connsiteY54" fmla="*/ 31636 h 159268"/>
              <a:gd name="connsiteX55" fmla="*/ 96529 w 158115"/>
              <a:gd name="connsiteY55" fmla="*/ 38638 h 159268"/>
              <a:gd name="connsiteX56" fmla="*/ 97775 w 158115"/>
              <a:gd name="connsiteY56" fmla="*/ 38638 h 159268"/>
              <a:gd name="connsiteX57" fmla="*/ 117971 w 158115"/>
              <a:gd name="connsiteY57" fmla="*/ 31640 h 159268"/>
              <a:gd name="connsiteX58" fmla="*/ 125242 w 158115"/>
              <a:gd name="connsiteY58" fmla="*/ 35169 h 159268"/>
              <a:gd name="connsiteX59" fmla="*/ 121714 w 158115"/>
              <a:gd name="connsiteY59" fmla="*/ 42440 h 159268"/>
              <a:gd name="connsiteX60" fmla="*/ 101517 w 158115"/>
              <a:gd name="connsiteY60" fmla="*/ 49438 h 159268"/>
              <a:gd name="connsiteX61" fmla="*/ 92795 w 158115"/>
              <a:gd name="connsiteY61" fmla="*/ 49441 h 159268"/>
              <a:gd name="connsiteX62" fmla="*/ 72536 w 158115"/>
              <a:gd name="connsiteY62" fmla="*/ 42439 h 159268"/>
              <a:gd name="connsiteX63" fmla="*/ 158115 w 158115"/>
              <a:gd name="connsiteY63" fmla="*/ 117358 h 159268"/>
              <a:gd name="connsiteX64" fmla="*/ 116205 w 158115"/>
              <a:gd name="connsiteY64" fmla="*/ 159268 h 159268"/>
              <a:gd name="connsiteX65" fmla="*/ 74295 w 158115"/>
              <a:gd name="connsiteY65" fmla="*/ 117358 h 159268"/>
              <a:gd name="connsiteX66" fmla="*/ 116205 w 158115"/>
              <a:gd name="connsiteY66" fmla="*/ 75448 h 159268"/>
              <a:gd name="connsiteX67" fmla="*/ 158115 w 158115"/>
              <a:gd name="connsiteY67" fmla="*/ 117358 h 159268"/>
              <a:gd name="connsiteX68" fmla="*/ 93345 w 158115"/>
              <a:gd name="connsiteY68" fmla="*/ 113548 h 159268"/>
              <a:gd name="connsiteX69" fmla="*/ 89535 w 158115"/>
              <a:gd name="connsiteY69" fmla="*/ 117358 h 159268"/>
              <a:gd name="connsiteX70" fmla="*/ 93345 w 158115"/>
              <a:gd name="connsiteY70" fmla="*/ 121168 h 159268"/>
              <a:gd name="connsiteX71" fmla="*/ 129867 w 158115"/>
              <a:gd name="connsiteY71" fmla="*/ 121168 h 159268"/>
              <a:gd name="connsiteX72" fmla="*/ 117321 w 158115"/>
              <a:gd name="connsiteY72" fmla="*/ 133715 h 159268"/>
              <a:gd name="connsiteX73" fmla="*/ 117321 w 158115"/>
              <a:gd name="connsiteY73" fmla="*/ 139103 h 159268"/>
              <a:gd name="connsiteX74" fmla="*/ 122709 w 158115"/>
              <a:gd name="connsiteY74" fmla="*/ 139103 h 159268"/>
              <a:gd name="connsiteX75" fmla="*/ 141759 w 158115"/>
              <a:gd name="connsiteY75" fmla="*/ 120053 h 159268"/>
              <a:gd name="connsiteX76" fmla="*/ 141759 w 158115"/>
              <a:gd name="connsiteY76" fmla="*/ 114665 h 159268"/>
              <a:gd name="connsiteX77" fmla="*/ 122709 w 158115"/>
              <a:gd name="connsiteY77" fmla="*/ 95615 h 159268"/>
              <a:gd name="connsiteX78" fmla="*/ 117321 w 158115"/>
              <a:gd name="connsiteY78" fmla="*/ 95615 h 159268"/>
              <a:gd name="connsiteX79" fmla="*/ 117321 w 158115"/>
              <a:gd name="connsiteY79" fmla="*/ 101003 h 159268"/>
              <a:gd name="connsiteX80" fmla="*/ 129867 w 158115"/>
              <a:gd name="connsiteY80" fmla="*/ 113548 h 159268"/>
              <a:gd name="connsiteX81" fmla="*/ 93345 w 158115"/>
              <a:gd name="connsiteY81" fmla="*/ 113548 h 15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8115" h="159268">
                <a:moveTo>
                  <a:pt x="103099" y="12493"/>
                </a:moveTo>
                <a:cubicBezTo>
                  <a:pt x="99263" y="11076"/>
                  <a:pt x="95047" y="11076"/>
                  <a:pt x="91211" y="12493"/>
                </a:cubicBezTo>
                <a:lnTo>
                  <a:pt x="58395" y="24621"/>
                </a:lnTo>
                <a:cubicBezTo>
                  <a:pt x="57647" y="24897"/>
                  <a:pt x="57150" y="25610"/>
                  <a:pt x="57150" y="26408"/>
                </a:cubicBezTo>
                <a:lnTo>
                  <a:pt x="57150" y="47692"/>
                </a:lnTo>
                <a:cubicBezTo>
                  <a:pt x="53364" y="47087"/>
                  <a:pt x="49506" y="47087"/>
                  <a:pt x="45720" y="47692"/>
                </a:cubicBezTo>
                <a:lnTo>
                  <a:pt x="45720" y="26408"/>
                </a:lnTo>
                <a:cubicBezTo>
                  <a:pt x="45720" y="20826"/>
                  <a:pt x="49197" y="15835"/>
                  <a:pt x="54432" y="13900"/>
                </a:cubicBezTo>
                <a:lnTo>
                  <a:pt x="87250" y="1772"/>
                </a:lnTo>
                <a:cubicBezTo>
                  <a:pt x="93642" y="-591"/>
                  <a:pt x="100668" y="-591"/>
                  <a:pt x="107060" y="1772"/>
                </a:cubicBezTo>
                <a:lnTo>
                  <a:pt x="139877" y="13900"/>
                </a:lnTo>
                <a:cubicBezTo>
                  <a:pt x="145113" y="15835"/>
                  <a:pt x="148590" y="20826"/>
                  <a:pt x="148590" y="26408"/>
                </a:cubicBezTo>
                <a:lnTo>
                  <a:pt x="148590" y="79882"/>
                </a:lnTo>
                <a:cubicBezTo>
                  <a:pt x="145159" y="76914"/>
                  <a:pt x="141317" y="74410"/>
                  <a:pt x="137160" y="72467"/>
                </a:cubicBezTo>
                <a:lnTo>
                  <a:pt x="137160" y="26408"/>
                </a:lnTo>
                <a:cubicBezTo>
                  <a:pt x="137160" y="25610"/>
                  <a:pt x="136663" y="24897"/>
                  <a:pt x="135916" y="24621"/>
                </a:cubicBezTo>
                <a:lnTo>
                  <a:pt x="103099" y="12493"/>
                </a:lnTo>
                <a:close/>
                <a:moveTo>
                  <a:pt x="94157" y="68758"/>
                </a:moveTo>
                <a:cubicBezTo>
                  <a:pt x="95690" y="69324"/>
                  <a:pt x="97071" y="70152"/>
                  <a:pt x="98259" y="71180"/>
                </a:cubicBezTo>
                <a:cubicBezTo>
                  <a:pt x="93888" y="72880"/>
                  <a:pt x="89818" y="75182"/>
                  <a:pt x="86152" y="77985"/>
                </a:cubicBezTo>
                <a:lnTo>
                  <a:pt x="57378" y="67351"/>
                </a:lnTo>
                <a:cubicBezTo>
                  <a:pt x="53543" y="65934"/>
                  <a:pt x="49327" y="65934"/>
                  <a:pt x="45492" y="67351"/>
                </a:cubicBezTo>
                <a:lnTo>
                  <a:pt x="12675" y="79479"/>
                </a:lnTo>
                <a:cubicBezTo>
                  <a:pt x="11927" y="79755"/>
                  <a:pt x="11430" y="80468"/>
                  <a:pt x="11430" y="81266"/>
                </a:cubicBezTo>
                <a:lnTo>
                  <a:pt x="11430" y="124472"/>
                </a:lnTo>
                <a:cubicBezTo>
                  <a:pt x="11430" y="125269"/>
                  <a:pt x="11927" y="125982"/>
                  <a:pt x="12675" y="126258"/>
                </a:cubicBezTo>
                <a:lnTo>
                  <a:pt x="45492" y="138386"/>
                </a:lnTo>
                <a:cubicBezTo>
                  <a:pt x="49327" y="139804"/>
                  <a:pt x="53543" y="139804"/>
                  <a:pt x="57378" y="138386"/>
                </a:cubicBezTo>
                <a:lnTo>
                  <a:pt x="69506" y="133904"/>
                </a:lnTo>
                <a:cubicBezTo>
                  <a:pt x="70800" y="137557"/>
                  <a:pt x="72511" y="141013"/>
                  <a:pt x="74581" y="144214"/>
                </a:cubicBezTo>
                <a:lnTo>
                  <a:pt x="61340" y="149108"/>
                </a:lnTo>
                <a:cubicBezTo>
                  <a:pt x="54948" y="151470"/>
                  <a:pt x="47922" y="151470"/>
                  <a:pt x="41530" y="149108"/>
                </a:cubicBezTo>
                <a:lnTo>
                  <a:pt x="8712" y="136980"/>
                </a:lnTo>
                <a:cubicBezTo>
                  <a:pt x="3477" y="135045"/>
                  <a:pt x="0" y="130053"/>
                  <a:pt x="0" y="124472"/>
                </a:cubicBezTo>
                <a:lnTo>
                  <a:pt x="0" y="81266"/>
                </a:lnTo>
                <a:cubicBezTo>
                  <a:pt x="0" y="75684"/>
                  <a:pt x="3477" y="70693"/>
                  <a:pt x="8712" y="68758"/>
                </a:cubicBezTo>
                <a:lnTo>
                  <a:pt x="41530" y="56630"/>
                </a:lnTo>
                <a:cubicBezTo>
                  <a:pt x="47922" y="54267"/>
                  <a:pt x="54948" y="54267"/>
                  <a:pt x="61340" y="56630"/>
                </a:cubicBezTo>
                <a:lnTo>
                  <a:pt x="94157" y="68758"/>
                </a:lnTo>
                <a:close/>
                <a:moveTo>
                  <a:pt x="72251" y="84980"/>
                </a:moveTo>
                <a:cubicBezTo>
                  <a:pt x="74237" y="84291"/>
                  <a:pt x="76345" y="84762"/>
                  <a:pt x="77836" y="86035"/>
                </a:cubicBezTo>
                <a:cubicBezTo>
                  <a:pt x="74986" y="89522"/>
                  <a:pt x="72602" y="93404"/>
                  <a:pt x="70778" y="97587"/>
                </a:cubicBezTo>
                <a:lnTo>
                  <a:pt x="57149" y="102310"/>
                </a:lnTo>
                <a:lnTo>
                  <a:pt x="57149" y="122878"/>
                </a:lnTo>
                <a:cubicBezTo>
                  <a:pt x="57149" y="126034"/>
                  <a:pt x="54590" y="128593"/>
                  <a:pt x="51434" y="128593"/>
                </a:cubicBezTo>
                <a:cubicBezTo>
                  <a:pt x="48278" y="128593"/>
                  <a:pt x="45719" y="126034"/>
                  <a:pt x="45719" y="122878"/>
                </a:cubicBezTo>
                <a:lnTo>
                  <a:pt x="45719" y="102313"/>
                </a:lnTo>
                <a:lnTo>
                  <a:pt x="26816" y="95779"/>
                </a:lnTo>
                <a:cubicBezTo>
                  <a:pt x="23833" y="94747"/>
                  <a:pt x="22251" y="91494"/>
                  <a:pt x="23282" y="88510"/>
                </a:cubicBezTo>
                <a:cubicBezTo>
                  <a:pt x="24313" y="85527"/>
                  <a:pt x="27567" y="83945"/>
                  <a:pt x="30550" y="84976"/>
                </a:cubicBezTo>
                <a:lnTo>
                  <a:pt x="51432" y="92194"/>
                </a:lnTo>
                <a:lnTo>
                  <a:pt x="72251" y="84980"/>
                </a:lnTo>
                <a:close/>
                <a:moveTo>
                  <a:pt x="72536" y="42439"/>
                </a:moveTo>
                <a:cubicBezTo>
                  <a:pt x="69553" y="41408"/>
                  <a:pt x="67971" y="38154"/>
                  <a:pt x="69002" y="35170"/>
                </a:cubicBezTo>
                <a:cubicBezTo>
                  <a:pt x="70033" y="32187"/>
                  <a:pt x="73288" y="30605"/>
                  <a:pt x="76271" y="31636"/>
                </a:cubicBezTo>
                <a:lnTo>
                  <a:pt x="96529" y="38638"/>
                </a:lnTo>
                <a:cubicBezTo>
                  <a:pt x="96933" y="38778"/>
                  <a:pt x="97371" y="38778"/>
                  <a:pt x="97775" y="38638"/>
                </a:cubicBezTo>
                <a:lnTo>
                  <a:pt x="117971" y="31640"/>
                </a:lnTo>
                <a:cubicBezTo>
                  <a:pt x="120954" y="30606"/>
                  <a:pt x="124209" y="32186"/>
                  <a:pt x="125242" y="35169"/>
                </a:cubicBezTo>
                <a:cubicBezTo>
                  <a:pt x="126276" y="38151"/>
                  <a:pt x="124696" y="41406"/>
                  <a:pt x="121714" y="42440"/>
                </a:cubicBezTo>
                <a:lnTo>
                  <a:pt x="101517" y="49438"/>
                </a:lnTo>
                <a:cubicBezTo>
                  <a:pt x="98692" y="50417"/>
                  <a:pt x="95620" y="50418"/>
                  <a:pt x="92795" y="49441"/>
                </a:cubicBezTo>
                <a:lnTo>
                  <a:pt x="72536" y="42439"/>
                </a:lnTo>
                <a:close/>
                <a:moveTo>
                  <a:pt x="158115" y="117358"/>
                </a:moveTo>
                <a:cubicBezTo>
                  <a:pt x="158115" y="140505"/>
                  <a:pt x="139352" y="159268"/>
                  <a:pt x="116205" y="159268"/>
                </a:cubicBezTo>
                <a:cubicBezTo>
                  <a:pt x="93058" y="159268"/>
                  <a:pt x="74295" y="140505"/>
                  <a:pt x="74295" y="117358"/>
                </a:cubicBezTo>
                <a:cubicBezTo>
                  <a:pt x="74295" y="94213"/>
                  <a:pt x="93058" y="75448"/>
                  <a:pt x="116205" y="75448"/>
                </a:cubicBezTo>
                <a:cubicBezTo>
                  <a:pt x="139352" y="75448"/>
                  <a:pt x="158115" y="94213"/>
                  <a:pt x="158115" y="117358"/>
                </a:cubicBezTo>
                <a:close/>
                <a:moveTo>
                  <a:pt x="93345" y="113548"/>
                </a:moveTo>
                <a:cubicBezTo>
                  <a:pt x="91241" y="113548"/>
                  <a:pt x="89535" y="115254"/>
                  <a:pt x="89535" y="117358"/>
                </a:cubicBezTo>
                <a:cubicBezTo>
                  <a:pt x="89535" y="119463"/>
                  <a:pt x="91241" y="121168"/>
                  <a:pt x="93345" y="121168"/>
                </a:cubicBezTo>
                <a:lnTo>
                  <a:pt x="129867" y="121168"/>
                </a:lnTo>
                <a:lnTo>
                  <a:pt x="117321" y="133715"/>
                </a:lnTo>
                <a:cubicBezTo>
                  <a:pt x="115833" y="135202"/>
                  <a:pt x="115833" y="137615"/>
                  <a:pt x="117321" y="139103"/>
                </a:cubicBezTo>
                <a:cubicBezTo>
                  <a:pt x="118809" y="140590"/>
                  <a:pt x="121221" y="140590"/>
                  <a:pt x="122709" y="139103"/>
                </a:cubicBezTo>
                <a:lnTo>
                  <a:pt x="141759" y="120053"/>
                </a:lnTo>
                <a:cubicBezTo>
                  <a:pt x="143247" y="118565"/>
                  <a:pt x="143247" y="116152"/>
                  <a:pt x="141759" y="114665"/>
                </a:cubicBezTo>
                <a:lnTo>
                  <a:pt x="122709" y="95615"/>
                </a:lnTo>
                <a:cubicBezTo>
                  <a:pt x="121221" y="94126"/>
                  <a:pt x="118809" y="94126"/>
                  <a:pt x="117321" y="95615"/>
                </a:cubicBezTo>
                <a:cubicBezTo>
                  <a:pt x="115833" y="97102"/>
                  <a:pt x="115833" y="99514"/>
                  <a:pt x="117321" y="101003"/>
                </a:cubicBezTo>
                <a:lnTo>
                  <a:pt x="129867" y="113548"/>
                </a:lnTo>
                <a:lnTo>
                  <a:pt x="93345" y="113548"/>
                </a:lnTo>
                <a:close/>
              </a:path>
            </a:pathLst>
          </a:custGeom>
          <a:solidFill>
            <a:schemeClr val="bg1"/>
          </a:solidFill>
          <a:ln w="7541" cap="flat">
            <a:noFill/>
            <a:prstDash val="solid"/>
            <a:miter/>
          </a:ln>
        </p:spPr>
        <p:txBody>
          <a:bodyPr rtlCol="0" anchor="ctr"/>
          <a:lstStyle/>
          <a:p>
            <a:endParaRPr lang="en-US"/>
          </a:p>
        </p:txBody>
      </p:sp>
      <p:sp>
        <p:nvSpPr>
          <p:cNvPr id="151" name="Graphic 137">
            <a:extLst>
              <a:ext uri="{FF2B5EF4-FFF2-40B4-BE49-F238E27FC236}">
                <a16:creationId xmlns:a16="http://schemas.microsoft.com/office/drawing/2014/main" id="{8A43677E-AD2E-DE9D-24F8-14F022E9A047}"/>
              </a:ext>
            </a:extLst>
          </p:cNvPr>
          <p:cNvSpPr/>
          <p:nvPr/>
        </p:nvSpPr>
        <p:spPr>
          <a:xfrm>
            <a:off x="276224" y="2241094"/>
            <a:ext cx="133350" cy="163829"/>
          </a:xfrm>
          <a:custGeom>
            <a:avLst/>
            <a:gdLst>
              <a:gd name="connsiteX0" fmla="*/ 100143 w 133350"/>
              <a:gd name="connsiteY0" fmla="*/ 37957 h 163829"/>
              <a:gd name="connsiteX1" fmla="*/ 99065 w 133350"/>
              <a:gd name="connsiteY1" fmla="*/ 29947 h 163829"/>
              <a:gd name="connsiteX2" fmla="*/ 107074 w 133350"/>
              <a:gd name="connsiteY2" fmla="*/ 28869 h 163829"/>
              <a:gd name="connsiteX3" fmla="*/ 133350 w 133350"/>
              <a:gd name="connsiteY3" fmla="*/ 81915 h 163829"/>
              <a:gd name="connsiteX4" fmla="*/ 72157 w 133350"/>
              <a:gd name="connsiteY4" fmla="*/ 148367 h 163829"/>
              <a:gd name="connsiteX5" fmla="*/ 77874 w 133350"/>
              <a:gd name="connsiteY5" fmla="*/ 154074 h 163829"/>
              <a:gd name="connsiteX6" fmla="*/ 78427 w 133350"/>
              <a:gd name="connsiteY6" fmla="*/ 154715 h 163829"/>
              <a:gd name="connsiteX7" fmla="*/ 77874 w 133350"/>
              <a:gd name="connsiteY7" fmla="*/ 162156 h 163829"/>
              <a:gd name="connsiteX8" fmla="*/ 69792 w 133350"/>
              <a:gd name="connsiteY8" fmla="*/ 162156 h 163829"/>
              <a:gd name="connsiteX9" fmla="*/ 54552 w 133350"/>
              <a:gd name="connsiteY9" fmla="*/ 146916 h 163829"/>
              <a:gd name="connsiteX10" fmla="*/ 53998 w 133350"/>
              <a:gd name="connsiteY10" fmla="*/ 146275 h 163829"/>
              <a:gd name="connsiteX11" fmla="*/ 54552 w 133350"/>
              <a:gd name="connsiteY11" fmla="*/ 138834 h 163829"/>
              <a:gd name="connsiteX12" fmla="*/ 57089 w 133350"/>
              <a:gd name="connsiteY12" fmla="*/ 136297 h 163829"/>
              <a:gd name="connsiteX13" fmla="*/ 66677 w 133350"/>
              <a:gd name="connsiteY13" fmla="*/ 137126 h 163829"/>
              <a:gd name="connsiteX14" fmla="*/ 72758 w 133350"/>
              <a:gd name="connsiteY14" fmla="*/ 136795 h 163829"/>
              <a:gd name="connsiteX15" fmla="*/ 72720 w 133350"/>
              <a:gd name="connsiteY15" fmla="*/ 136833 h 163829"/>
              <a:gd name="connsiteX16" fmla="*/ 121920 w 133350"/>
              <a:gd name="connsiteY16" fmla="*/ 81915 h 163829"/>
              <a:gd name="connsiteX17" fmla="*/ 100143 w 133350"/>
              <a:gd name="connsiteY17" fmla="*/ 37957 h 163829"/>
              <a:gd name="connsiteX18" fmla="*/ 55476 w 133350"/>
              <a:gd name="connsiteY18" fmla="*/ 9756 h 163829"/>
              <a:gd name="connsiteX19" fmla="*/ 55476 w 133350"/>
              <a:gd name="connsiteY19" fmla="*/ 1674 h 163829"/>
              <a:gd name="connsiteX20" fmla="*/ 63558 w 133350"/>
              <a:gd name="connsiteY20" fmla="*/ 1674 h 163829"/>
              <a:gd name="connsiteX21" fmla="*/ 78798 w 133350"/>
              <a:gd name="connsiteY21" fmla="*/ 16914 h 163829"/>
              <a:gd name="connsiteX22" fmla="*/ 78798 w 133350"/>
              <a:gd name="connsiteY22" fmla="*/ 24996 h 163829"/>
              <a:gd name="connsiteX23" fmla="*/ 76259 w 133350"/>
              <a:gd name="connsiteY23" fmla="*/ 27536 h 163829"/>
              <a:gd name="connsiteX24" fmla="*/ 66677 w 133350"/>
              <a:gd name="connsiteY24" fmla="*/ 26707 h 163829"/>
              <a:gd name="connsiteX25" fmla="*/ 60581 w 133350"/>
              <a:gd name="connsiteY25" fmla="*/ 27040 h 163829"/>
              <a:gd name="connsiteX26" fmla="*/ 60622 w 133350"/>
              <a:gd name="connsiteY26" fmla="*/ 26998 h 163829"/>
              <a:gd name="connsiteX27" fmla="*/ 11430 w 133350"/>
              <a:gd name="connsiteY27" fmla="*/ 81915 h 163829"/>
              <a:gd name="connsiteX28" fmla="*/ 31517 w 133350"/>
              <a:gd name="connsiteY28" fmla="*/ 124531 h 163829"/>
              <a:gd name="connsiteX29" fmla="*/ 32284 w 133350"/>
              <a:gd name="connsiteY29" fmla="*/ 132577 h 163829"/>
              <a:gd name="connsiteX30" fmla="*/ 24238 w 133350"/>
              <a:gd name="connsiteY30" fmla="*/ 133343 h 163829"/>
              <a:gd name="connsiteX31" fmla="*/ 0 w 133350"/>
              <a:gd name="connsiteY31" fmla="*/ 81915 h 163829"/>
              <a:gd name="connsiteX32" fmla="*/ 61186 w 133350"/>
              <a:gd name="connsiteY32" fmla="*/ 15463 h 163829"/>
              <a:gd name="connsiteX33" fmla="*/ 55476 w 133350"/>
              <a:gd name="connsiteY33" fmla="*/ 9756 h 163829"/>
              <a:gd name="connsiteX34" fmla="*/ 89766 w 133350"/>
              <a:gd name="connsiteY34" fmla="*/ 74526 h 163829"/>
              <a:gd name="connsiteX35" fmla="*/ 89766 w 133350"/>
              <a:gd name="connsiteY35" fmla="*/ 66444 h 163829"/>
              <a:gd name="connsiteX36" fmla="*/ 81684 w 133350"/>
              <a:gd name="connsiteY36" fmla="*/ 66444 h 163829"/>
              <a:gd name="connsiteX37" fmla="*/ 59055 w 133350"/>
              <a:gd name="connsiteY37" fmla="*/ 89072 h 163829"/>
              <a:gd name="connsiteX38" fmla="*/ 51666 w 133350"/>
              <a:gd name="connsiteY38" fmla="*/ 81684 h 163829"/>
              <a:gd name="connsiteX39" fmla="*/ 43584 w 133350"/>
              <a:gd name="connsiteY39" fmla="*/ 81684 h 163829"/>
              <a:gd name="connsiteX40" fmla="*/ 43584 w 133350"/>
              <a:gd name="connsiteY40" fmla="*/ 89766 h 163829"/>
              <a:gd name="connsiteX41" fmla="*/ 55014 w 133350"/>
              <a:gd name="connsiteY41" fmla="*/ 101196 h 163829"/>
              <a:gd name="connsiteX42" fmla="*/ 63096 w 133350"/>
              <a:gd name="connsiteY42" fmla="*/ 101196 h 163829"/>
              <a:gd name="connsiteX43" fmla="*/ 89766 w 133350"/>
              <a:gd name="connsiteY43" fmla="*/ 74526 h 163829"/>
              <a:gd name="connsiteX44" fmla="*/ 66675 w 133350"/>
              <a:gd name="connsiteY44" fmla="*/ 127635 h 163829"/>
              <a:gd name="connsiteX45" fmla="*/ 112395 w 133350"/>
              <a:gd name="connsiteY45" fmla="*/ 81915 h 163829"/>
              <a:gd name="connsiteX46" fmla="*/ 66675 w 133350"/>
              <a:gd name="connsiteY46" fmla="*/ 36195 h 163829"/>
              <a:gd name="connsiteX47" fmla="*/ 20955 w 133350"/>
              <a:gd name="connsiteY47" fmla="*/ 81915 h 163829"/>
              <a:gd name="connsiteX48" fmla="*/ 66675 w 133350"/>
              <a:gd name="connsiteY48" fmla="*/ 127635 h 163829"/>
              <a:gd name="connsiteX49" fmla="*/ 66675 w 133350"/>
              <a:gd name="connsiteY49" fmla="*/ 116205 h 163829"/>
              <a:gd name="connsiteX50" fmla="*/ 32385 w 133350"/>
              <a:gd name="connsiteY50" fmla="*/ 81915 h 163829"/>
              <a:gd name="connsiteX51" fmla="*/ 66675 w 133350"/>
              <a:gd name="connsiteY51" fmla="*/ 47625 h 163829"/>
              <a:gd name="connsiteX52" fmla="*/ 100965 w 133350"/>
              <a:gd name="connsiteY52" fmla="*/ 81915 h 163829"/>
              <a:gd name="connsiteX53" fmla="*/ 66675 w 133350"/>
              <a:gd name="connsiteY53" fmla="*/ 116205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3350" h="163829">
                <a:moveTo>
                  <a:pt x="100143" y="37957"/>
                </a:moveTo>
                <a:cubicBezTo>
                  <a:pt x="97633" y="36043"/>
                  <a:pt x="97150" y="32457"/>
                  <a:pt x="99065" y="29947"/>
                </a:cubicBezTo>
                <a:cubicBezTo>
                  <a:pt x="100978" y="27438"/>
                  <a:pt x="104565" y="26955"/>
                  <a:pt x="107074" y="28869"/>
                </a:cubicBezTo>
                <a:cubicBezTo>
                  <a:pt x="123506" y="41401"/>
                  <a:pt x="133350" y="60848"/>
                  <a:pt x="133350" y="81915"/>
                </a:cubicBezTo>
                <a:cubicBezTo>
                  <a:pt x="133350" y="116893"/>
                  <a:pt x="106416" y="145580"/>
                  <a:pt x="72157" y="148367"/>
                </a:cubicBezTo>
                <a:lnTo>
                  <a:pt x="77874" y="154074"/>
                </a:lnTo>
                <a:lnTo>
                  <a:pt x="78427" y="154715"/>
                </a:lnTo>
                <a:cubicBezTo>
                  <a:pt x="80087" y="156952"/>
                  <a:pt x="79903" y="160127"/>
                  <a:pt x="77874" y="162156"/>
                </a:cubicBezTo>
                <a:cubicBezTo>
                  <a:pt x="75642" y="164388"/>
                  <a:pt x="72023" y="164388"/>
                  <a:pt x="69792" y="162156"/>
                </a:cubicBezTo>
                <a:lnTo>
                  <a:pt x="54552" y="146916"/>
                </a:lnTo>
                <a:lnTo>
                  <a:pt x="53998" y="146275"/>
                </a:lnTo>
                <a:cubicBezTo>
                  <a:pt x="52338" y="144038"/>
                  <a:pt x="52522" y="140863"/>
                  <a:pt x="54552" y="138834"/>
                </a:cubicBezTo>
                <a:lnTo>
                  <a:pt x="57089" y="136297"/>
                </a:lnTo>
                <a:cubicBezTo>
                  <a:pt x="60203" y="136842"/>
                  <a:pt x="63407" y="137126"/>
                  <a:pt x="66677" y="137126"/>
                </a:cubicBezTo>
                <a:cubicBezTo>
                  <a:pt x="68732" y="137126"/>
                  <a:pt x="70761" y="137014"/>
                  <a:pt x="72758" y="136795"/>
                </a:cubicBezTo>
                <a:lnTo>
                  <a:pt x="72720" y="136833"/>
                </a:lnTo>
                <a:cubicBezTo>
                  <a:pt x="100387" y="133822"/>
                  <a:pt x="121920" y="110383"/>
                  <a:pt x="121920" y="81915"/>
                </a:cubicBezTo>
                <a:cubicBezTo>
                  <a:pt x="121920" y="64452"/>
                  <a:pt x="113770" y="48350"/>
                  <a:pt x="100143" y="37957"/>
                </a:cubicBezTo>
                <a:close/>
                <a:moveTo>
                  <a:pt x="55476" y="9756"/>
                </a:moveTo>
                <a:cubicBezTo>
                  <a:pt x="53244" y="7524"/>
                  <a:pt x="53244" y="3906"/>
                  <a:pt x="55476" y="1674"/>
                </a:cubicBezTo>
                <a:cubicBezTo>
                  <a:pt x="57708" y="-558"/>
                  <a:pt x="61327" y="-558"/>
                  <a:pt x="63558" y="1674"/>
                </a:cubicBezTo>
                <a:lnTo>
                  <a:pt x="78798" y="16914"/>
                </a:lnTo>
                <a:cubicBezTo>
                  <a:pt x="81030" y="19146"/>
                  <a:pt x="81030" y="22764"/>
                  <a:pt x="78798" y="24996"/>
                </a:cubicBezTo>
                <a:lnTo>
                  <a:pt x="76259" y="27536"/>
                </a:lnTo>
                <a:cubicBezTo>
                  <a:pt x="73147" y="26991"/>
                  <a:pt x="69945" y="26707"/>
                  <a:pt x="66677" y="26707"/>
                </a:cubicBezTo>
                <a:cubicBezTo>
                  <a:pt x="64616" y="26707"/>
                  <a:pt x="62582" y="26820"/>
                  <a:pt x="60581" y="27040"/>
                </a:cubicBezTo>
                <a:lnTo>
                  <a:pt x="60622" y="26998"/>
                </a:lnTo>
                <a:cubicBezTo>
                  <a:pt x="32959" y="30012"/>
                  <a:pt x="11430" y="53449"/>
                  <a:pt x="11430" y="81915"/>
                </a:cubicBezTo>
                <a:cubicBezTo>
                  <a:pt x="11430" y="98620"/>
                  <a:pt x="18882" y="114093"/>
                  <a:pt x="31517" y="124531"/>
                </a:cubicBezTo>
                <a:cubicBezTo>
                  <a:pt x="33951" y="126541"/>
                  <a:pt x="34294" y="130143"/>
                  <a:pt x="32284" y="132577"/>
                </a:cubicBezTo>
                <a:cubicBezTo>
                  <a:pt x="30273" y="135010"/>
                  <a:pt x="26671" y="135353"/>
                  <a:pt x="24238" y="133343"/>
                </a:cubicBezTo>
                <a:cubicBezTo>
                  <a:pt x="9001" y="120757"/>
                  <a:pt x="0" y="102066"/>
                  <a:pt x="0" y="81915"/>
                </a:cubicBezTo>
                <a:cubicBezTo>
                  <a:pt x="0" y="46940"/>
                  <a:pt x="26930" y="18254"/>
                  <a:pt x="61186" y="15463"/>
                </a:cubicBezTo>
                <a:lnTo>
                  <a:pt x="55476" y="9756"/>
                </a:lnTo>
                <a:close/>
                <a:moveTo>
                  <a:pt x="89766" y="74526"/>
                </a:moveTo>
                <a:cubicBezTo>
                  <a:pt x="91998" y="72294"/>
                  <a:pt x="91998" y="68676"/>
                  <a:pt x="89766" y="66444"/>
                </a:cubicBezTo>
                <a:cubicBezTo>
                  <a:pt x="87534" y="64212"/>
                  <a:pt x="83916" y="64212"/>
                  <a:pt x="81684" y="66444"/>
                </a:cubicBezTo>
                <a:lnTo>
                  <a:pt x="59055" y="89072"/>
                </a:lnTo>
                <a:lnTo>
                  <a:pt x="51666" y="81684"/>
                </a:lnTo>
                <a:cubicBezTo>
                  <a:pt x="49434" y="79452"/>
                  <a:pt x="45816" y="79452"/>
                  <a:pt x="43584" y="81684"/>
                </a:cubicBezTo>
                <a:cubicBezTo>
                  <a:pt x="41352" y="83916"/>
                  <a:pt x="41352" y="87534"/>
                  <a:pt x="43584" y="89766"/>
                </a:cubicBezTo>
                <a:lnTo>
                  <a:pt x="55014" y="101196"/>
                </a:lnTo>
                <a:cubicBezTo>
                  <a:pt x="57246" y="103428"/>
                  <a:pt x="60864" y="103428"/>
                  <a:pt x="63096" y="101196"/>
                </a:cubicBezTo>
                <a:lnTo>
                  <a:pt x="89766" y="74526"/>
                </a:lnTo>
                <a:close/>
                <a:moveTo>
                  <a:pt x="66675" y="127635"/>
                </a:moveTo>
                <a:cubicBezTo>
                  <a:pt x="91925" y="127635"/>
                  <a:pt x="112395" y="107165"/>
                  <a:pt x="112395" y="81915"/>
                </a:cubicBezTo>
                <a:cubicBezTo>
                  <a:pt x="112395" y="56665"/>
                  <a:pt x="91925" y="36195"/>
                  <a:pt x="66675" y="36195"/>
                </a:cubicBezTo>
                <a:cubicBezTo>
                  <a:pt x="41425" y="36195"/>
                  <a:pt x="20955" y="56665"/>
                  <a:pt x="20955" y="81915"/>
                </a:cubicBezTo>
                <a:cubicBezTo>
                  <a:pt x="20955" y="107165"/>
                  <a:pt x="41425" y="127635"/>
                  <a:pt x="66675" y="127635"/>
                </a:cubicBezTo>
                <a:close/>
                <a:moveTo>
                  <a:pt x="66675" y="116205"/>
                </a:moveTo>
                <a:cubicBezTo>
                  <a:pt x="47737" y="116205"/>
                  <a:pt x="32385" y="100853"/>
                  <a:pt x="32385" y="81915"/>
                </a:cubicBezTo>
                <a:cubicBezTo>
                  <a:pt x="32385" y="62977"/>
                  <a:pt x="47737" y="47625"/>
                  <a:pt x="66675" y="47625"/>
                </a:cubicBezTo>
                <a:cubicBezTo>
                  <a:pt x="85613" y="47625"/>
                  <a:pt x="100965" y="62977"/>
                  <a:pt x="100965" y="81915"/>
                </a:cubicBezTo>
                <a:cubicBezTo>
                  <a:pt x="100965" y="100853"/>
                  <a:pt x="85613" y="116205"/>
                  <a:pt x="66675" y="116205"/>
                </a:cubicBezTo>
                <a:close/>
              </a:path>
            </a:pathLst>
          </a:custGeom>
          <a:solidFill>
            <a:schemeClr val="bg1"/>
          </a:solidFill>
          <a:ln w="7541" cap="flat">
            <a:noFill/>
            <a:prstDash val="solid"/>
            <a:miter/>
          </a:ln>
        </p:spPr>
        <p:txBody>
          <a:bodyPr rtlCol="0" anchor="ctr"/>
          <a:lstStyle/>
          <a:p>
            <a:endParaRPr lang="en-US"/>
          </a:p>
        </p:txBody>
      </p:sp>
      <p:sp>
        <p:nvSpPr>
          <p:cNvPr id="152" name="Graphic 138">
            <a:extLst>
              <a:ext uri="{FF2B5EF4-FFF2-40B4-BE49-F238E27FC236}">
                <a16:creationId xmlns:a16="http://schemas.microsoft.com/office/drawing/2014/main" id="{6BE2E4D5-8E52-1148-A178-E2CC47EDCD74}"/>
              </a:ext>
            </a:extLst>
          </p:cNvPr>
          <p:cNvSpPr/>
          <p:nvPr/>
        </p:nvSpPr>
        <p:spPr>
          <a:xfrm>
            <a:off x="281939" y="3060939"/>
            <a:ext cx="121920" cy="144780"/>
          </a:xfrm>
          <a:custGeom>
            <a:avLst/>
            <a:gdLst>
              <a:gd name="connsiteX0" fmla="*/ 60960 w 121920"/>
              <a:gd name="connsiteY0" fmla="*/ 102870 h 144780"/>
              <a:gd name="connsiteX1" fmla="*/ 72390 w 121920"/>
              <a:gd name="connsiteY1" fmla="*/ 91440 h 144780"/>
              <a:gd name="connsiteX2" fmla="*/ 60960 w 121920"/>
              <a:gd name="connsiteY2" fmla="*/ 80010 h 144780"/>
              <a:gd name="connsiteX3" fmla="*/ 49530 w 121920"/>
              <a:gd name="connsiteY3" fmla="*/ 91440 h 144780"/>
              <a:gd name="connsiteX4" fmla="*/ 60960 w 121920"/>
              <a:gd name="connsiteY4" fmla="*/ 102870 h 144780"/>
              <a:gd name="connsiteX5" fmla="*/ 30480 w 121920"/>
              <a:gd name="connsiteY5" fmla="*/ 30480 h 144780"/>
              <a:gd name="connsiteX6" fmla="*/ 60960 w 121920"/>
              <a:gd name="connsiteY6" fmla="*/ 0 h 144780"/>
              <a:gd name="connsiteX7" fmla="*/ 91440 w 121920"/>
              <a:gd name="connsiteY7" fmla="*/ 30480 h 144780"/>
              <a:gd name="connsiteX8" fmla="*/ 91440 w 121920"/>
              <a:gd name="connsiteY8" fmla="*/ 38100 h 144780"/>
              <a:gd name="connsiteX9" fmla="*/ 97155 w 121920"/>
              <a:gd name="connsiteY9" fmla="*/ 38100 h 144780"/>
              <a:gd name="connsiteX10" fmla="*/ 121920 w 121920"/>
              <a:gd name="connsiteY10" fmla="*/ 62865 h 144780"/>
              <a:gd name="connsiteX11" fmla="*/ 121920 w 121920"/>
              <a:gd name="connsiteY11" fmla="*/ 120015 h 144780"/>
              <a:gd name="connsiteX12" fmla="*/ 97155 w 121920"/>
              <a:gd name="connsiteY12" fmla="*/ 144780 h 144780"/>
              <a:gd name="connsiteX13" fmla="*/ 24765 w 121920"/>
              <a:gd name="connsiteY13" fmla="*/ 144780 h 144780"/>
              <a:gd name="connsiteX14" fmla="*/ 0 w 121920"/>
              <a:gd name="connsiteY14" fmla="*/ 120015 h 144780"/>
              <a:gd name="connsiteX15" fmla="*/ 0 w 121920"/>
              <a:gd name="connsiteY15" fmla="*/ 62865 h 144780"/>
              <a:gd name="connsiteX16" fmla="*/ 24765 w 121920"/>
              <a:gd name="connsiteY16" fmla="*/ 38100 h 144780"/>
              <a:gd name="connsiteX17" fmla="*/ 30480 w 121920"/>
              <a:gd name="connsiteY17" fmla="*/ 38100 h 144780"/>
              <a:gd name="connsiteX18" fmla="*/ 30480 w 121920"/>
              <a:gd name="connsiteY18" fmla="*/ 30480 h 144780"/>
              <a:gd name="connsiteX19" fmla="*/ 60960 w 121920"/>
              <a:gd name="connsiteY19" fmla="*/ 11430 h 144780"/>
              <a:gd name="connsiteX20" fmla="*/ 41910 w 121920"/>
              <a:gd name="connsiteY20" fmla="*/ 30480 h 144780"/>
              <a:gd name="connsiteX21" fmla="*/ 41910 w 121920"/>
              <a:gd name="connsiteY21" fmla="*/ 38100 h 144780"/>
              <a:gd name="connsiteX22" fmla="*/ 80010 w 121920"/>
              <a:gd name="connsiteY22" fmla="*/ 38100 h 144780"/>
              <a:gd name="connsiteX23" fmla="*/ 80010 w 121920"/>
              <a:gd name="connsiteY23" fmla="*/ 30480 h 144780"/>
              <a:gd name="connsiteX24" fmla="*/ 60960 w 121920"/>
              <a:gd name="connsiteY24" fmla="*/ 11430 h 144780"/>
              <a:gd name="connsiteX25" fmla="*/ 24765 w 121920"/>
              <a:gd name="connsiteY25" fmla="*/ 49530 h 144780"/>
              <a:gd name="connsiteX26" fmla="*/ 11430 w 121920"/>
              <a:gd name="connsiteY26" fmla="*/ 62865 h 144780"/>
              <a:gd name="connsiteX27" fmla="*/ 11430 w 121920"/>
              <a:gd name="connsiteY27" fmla="*/ 120015 h 144780"/>
              <a:gd name="connsiteX28" fmla="*/ 24765 w 121920"/>
              <a:gd name="connsiteY28" fmla="*/ 133350 h 144780"/>
              <a:gd name="connsiteX29" fmla="*/ 97155 w 121920"/>
              <a:gd name="connsiteY29" fmla="*/ 133350 h 144780"/>
              <a:gd name="connsiteX30" fmla="*/ 110490 w 121920"/>
              <a:gd name="connsiteY30" fmla="*/ 120015 h 144780"/>
              <a:gd name="connsiteX31" fmla="*/ 110490 w 121920"/>
              <a:gd name="connsiteY31" fmla="*/ 62865 h 144780"/>
              <a:gd name="connsiteX32" fmla="*/ 97155 w 121920"/>
              <a:gd name="connsiteY32" fmla="*/ 49530 h 144780"/>
              <a:gd name="connsiteX33" fmla="*/ 24765 w 121920"/>
              <a:gd name="connsiteY33" fmla="*/ 49530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 h="144780">
                <a:moveTo>
                  <a:pt x="60960" y="102870"/>
                </a:moveTo>
                <a:cubicBezTo>
                  <a:pt x="67272" y="102870"/>
                  <a:pt x="72390" y="97752"/>
                  <a:pt x="72390" y="91440"/>
                </a:cubicBezTo>
                <a:cubicBezTo>
                  <a:pt x="72390" y="85128"/>
                  <a:pt x="67272" y="80010"/>
                  <a:pt x="60960" y="80010"/>
                </a:cubicBezTo>
                <a:cubicBezTo>
                  <a:pt x="54648" y="80010"/>
                  <a:pt x="49530" y="85128"/>
                  <a:pt x="49530" y="91440"/>
                </a:cubicBezTo>
                <a:cubicBezTo>
                  <a:pt x="49530" y="97752"/>
                  <a:pt x="54648" y="102870"/>
                  <a:pt x="60960" y="102870"/>
                </a:cubicBezTo>
                <a:close/>
                <a:moveTo>
                  <a:pt x="30480" y="30480"/>
                </a:moveTo>
                <a:cubicBezTo>
                  <a:pt x="30480" y="13646"/>
                  <a:pt x="44126" y="0"/>
                  <a:pt x="60960" y="0"/>
                </a:cubicBezTo>
                <a:cubicBezTo>
                  <a:pt x="77793" y="0"/>
                  <a:pt x="91440" y="13646"/>
                  <a:pt x="91440" y="30480"/>
                </a:cubicBezTo>
                <a:lnTo>
                  <a:pt x="91440" y="38100"/>
                </a:lnTo>
                <a:lnTo>
                  <a:pt x="97155" y="38100"/>
                </a:lnTo>
                <a:cubicBezTo>
                  <a:pt x="110832" y="38100"/>
                  <a:pt x="121920" y="49188"/>
                  <a:pt x="121920" y="62865"/>
                </a:cubicBezTo>
                <a:lnTo>
                  <a:pt x="121920" y="120015"/>
                </a:lnTo>
                <a:cubicBezTo>
                  <a:pt x="121920" y="133692"/>
                  <a:pt x="110832" y="144780"/>
                  <a:pt x="97155" y="144780"/>
                </a:cubicBezTo>
                <a:lnTo>
                  <a:pt x="24765" y="144780"/>
                </a:lnTo>
                <a:cubicBezTo>
                  <a:pt x="11088" y="144780"/>
                  <a:pt x="0" y="133692"/>
                  <a:pt x="0" y="120015"/>
                </a:cubicBezTo>
                <a:lnTo>
                  <a:pt x="0" y="62865"/>
                </a:lnTo>
                <a:cubicBezTo>
                  <a:pt x="0" y="49188"/>
                  <a:pt x="11088" y="38100"/>
                  <a:pt x="24765" y="38100"/>
                </a:cubicBezTo>
                <a:lnTo>
                  <a:pt x="30480" y="38100"/>
                </a:lnTo>
                <a:lnTo>
                  <a:pt x="30480" y="30480"/>
                </a:lnTo>
                <a:close/>
                <a:moveTo>
                  <a:pt x="60960" y="11430"/>
                </a:moveTo>
                <a:cubicBezTo>
                  <a:pt x="50439" y="11430"/>
                  <a:pt x="41910" y="19959"/>
                  <a:pt x="41910" y="30480"/>
                </a:cubicBezTo>
                <a:lnTo>
                  <a:pt x="41910" y="38100"/>
                </a:lnTo>
                <a:lnTo>
                  <a:pt x="80010" y="38100"/>
                </a:lnTo>
                <a:lnTo>
                  <a:pt x="80010" y="30480"/>
                </a:lnTo>
                <a:cubicBezTo>
                  <a:pt x="80010" y="19959"/>
                  <a:pt x="71481" y="11430"/>
                  <a:pt x="60960" y="11430"/>
                </a:cubicBezTo>
                <a:close/>
                <a:moveTo>
                  <a:pt x="24765" y="49530"/>
                </a:moveTo>
                <a:cubicBezTo>
                  <a:pt x="17400" y="49530"/>
                  <a:pt x="11430" y="55500"/>
                  <a:pt x="11430" y="62865"/>
                </a:cubicBezTo>
                <a:lnTo>
                  <a:pt x="11430" y="120015"/>
                </a:lnTo>
                <a:cubicBezTo>
                  <a:pt x="11430" y="127380"/>
                  <a:pt x="17400" y="133350"/>
                  <a:pt x="24765" y="133350"/>
                </a:cubicBezTo>
                <a:lnTo>
                  <a:pt x="97155" y="133350"/>
                </a:lnTo>
                <a:cubicBezTo>
                  <a:pt x="104520" y="133350"/>
                  <a:pt x="110490" y="127380"/>
                  <a:pt x="110490" y="120015"/>
                </a:cubicBezTo>
                <a:lnTo>
                  <a:pt x="110490" y="62865"/>
                </a:lnTo>
                <a:cubicBezTo>
                  <a:pt x="110490" y="55500"/>
                  <a:pt x="104520" y="49530"/>
                  <a:pt x="97155" y="49530"/>
                </a:cubicBezTo>
                <a:lnTo>
                  <a:pt x="24765" y="49530"/>
                </a:lnTo>
                <a:close/>
              </a:path>
            </a:pathLst>
          </a:custGeom>
          <a:solidFill>
            <a:schemeClr val="bg1"/>
          </a:solidFill>
          <a:ln w="7541" cap="flat">
            <a:noFill/>
            <a:prstDash val="solid"/>
            <a:miter/>
          </a:ln>
        </p:spPr>
        <p:txBody>
          <a:bodyPr rtlCol="0" anchor="ctr"/>
          <a:lstStyle/>
          <a:p>
            <a:endParaRPr lang="en-US"/>
          </a:p>
        </p:txBody>
      </p:sp>
      <p:sp>
        <p:nvSpPr>
          <p:cNvPr id="153" name="Graphic 139">
            <a:extLst>
              <a:ext uri="{FF2B5EF4-FFF2-40B4-BE49-F238E27FC236}">
                <a16:creationId xmlns:a16="http://schemas.microsoft.com/office/drawing/2014/main" id="{F2C26DEF-1C56-9B91-1D8D-54C3BDFDEBDF}"/>
              </a:ext>
            </a:extLst>
          </p:cNvPr>
          <p:cNvSpPr/>
          <p:nvPr/>
        </p:nvSpPr>
        <p:spPr>
          <a:xfrm>
            <a:off x="274319" y="3475624"/>
            <a:ext cx="133350" cy="133350"/>
          </a:xfrm>
          <a:custGeom>
            <a:avLst/>
            <a:gdLst>
              <a:gd name="connsiteX0" fmla="*/ 93345 w 133350"/>
              <a:gd name="connsiteY0" fmla="*/ 70485 h 133350"/>
              <a:gd name="connsiteX1" fmla="*/ 80010 w 133350"/>
              <a:gd name="connsiteY1" fmla="*/ 57150 h 133350"/>
              <a:gd name="connsiteX2" fmla="*/ 34290 w 133350"/>
              <a:gd name="connsiteY2" fmla="*/ 57150 h 133350"/>
              <a:gd name="connsiteX3" fmla="*/ 20955 w 133350"/>
              <a:gd name="connsiteY3" fmla="*/ 70485 h 133350"/>
              <a:gd name="connsiteX4" fmla="*/ 20955 w 133350"/>
              <a:gd name="connsiteY4" fmla="*/ 74295 h 133350"/>
              <a:gd name="connsiteX5" fmla="*/ 31440 w 133350"/>
              <a:gd name="connsiteY5" fmla="*/ 91063 h 133350"/>
              <a:gd name="connsiteX6" fmla="*/ 57150 w 133350"/>
              <a:gd name="connsiteY6" fmla="*/ 97155 h 133350"/>
              <a:gd name="connsiteX7" fmla="*/ 84348 w 133350"/>
              <a:gd name="connsiteY7" fmla="*/ 91023 h 133350"/>
              <a:gd name="connsiteX8" fmla="*/ 93345 w 133350"/>
              <a:gd name="connsiteY8" fmla="*/ 74295 h 133350"/>
              <a:gd name="connsiteX9" fmla="*/ 93345 w 133350"/>
              <a:gd name="connsiteY9" fmla="*/ 70485 h 133350"/>
              <a:gd name="connsiteX10" fmla="*/ 32385 w 133350"/>
              <a:gd name="connsiteY10" fmla="*/ 70485 h 133350"/>
              <a:gd name="connsiteX11" fmla="*/ 34290 w 133350"/>
              <a:gd name="connsiteY11" fmla="*/ 68580 h 133350"/>
              <a:gd name="connsiteX12" fmla="*/ 80010 w 133350"/>
              <a:gd name="connsiteY12" fmla="*/ 68580 h 133350"/>
              <a:gd name="connsiteX13" fmla="*/ 81915 w 133350"/>
              <a:gd name="connsiteY13" fmla="*/ 70485 h 133350"/>
              <a:gd name="connsiteX14" fmla="*/ 81915 w 133350"/>
              <a:gd name="connsiteY14" fmla="*/ 74295 h 133350"/>
              <a:gd name="connsiteX15" fmla="*/ 81137 w 133350"/>
              <a:gd name="connsiteY15" fmla="*/ 77724 h 133350"/>
              <a:gd name="connsiteX16" fmla="*/ 80700 w 133350"/>
              <a:gd name="connsiteY16" fmla="*/ 78541 h 133350"/>
              <a:gd name="connsiteX17" fmla="*/ 76869 w 133350"/>
              <a:gd name="connsiteY17" fmla="*/ 82469 h 133350"/>
              <a:gd name="connsiteX18" fmla="*/ 57150 w 133350"/>
              <a:gd name="connsiteY18" fmla="*/ 85725 h 133350"/>
              <a:gd name="connsiteX19" fmla="*/ 38784 w 133350"/>
              <a:gd name="connsiteY19" fmla="*/ 82428 h 133350"/>
              <a:gd name="connsiteX20" fmla="*/ 34026 w 133350"/>
              <a:gd name="connsiteY20" fmla="*/ 78350 h 133350"/>
              <a:gd name="connsiteX21" fmla="*/ 33368 w 133350"/>
              <a:gd name="connsiteY21" fmla="*/ 77432 h 133350"/>
              <a:gd name="connsiteX22" fmla="*/ 32385 w 133350"/>
              <a:gd name="connsiteY22" fmla="*/ 74295 h 133350"/>
              <a:gd name="connsiteX23" fmla="*/ 32385 w 133350"/>
              <a:gd name="connsiteY23" fmla="*/ 70485 h 133350"/>
              <a:gd name="connsiteX24" fmla="*/ 76200 w 133350"/>
              <a:gd name="connsiteY24" fmla="*/ 34290 h 133350"/>
              <a:gd name="connsiteX25" fmla="*/ 57150 w 133350"/>
              <a:gd name="connsiteY25" fmla="*/ 53340 h 133350"/>
              <a:gd name="connsiteX26" fmla="*/ 38100 w 133350"/>
              <a:gd name="connsiteY26" fmla="*/ 34290 h 133350"/>
              <a:gd name="connsiteX27" fmla="*/ 57150 w 133350"/>
              <a:gd name="connsiteY27" fmla="*/ 15240 h 133350"/>
              <a:gd name="connsiteX28" fmla="*/ 76200 w 133350"/>
              <a:gd name="connsiteY28" fmla="*/ 34290 h 133350"/>
              <a:gd name="connsiteX29" fmla="*/ 64770 w 133350"/>
              <a:gd name="connsiteY29" fmla="*/ 34290 h 133350"/>
              <a:gd name="connsiteX30" fmla="*/ 57150 w 133350"/>
              <a:gd name="connsiteY30" fmla="*/ 26670 h 133350"/>
              <a:gd name="connsiteX31" fmla="*/ 49530 w 133350"/>
              <a:gd name="connsiteY31" fmla="*/ 34290 h 133350"/>
              <a:gd name="connsiteX32" fmla="*/ 57150 w 133350"/>
              <a:gd name="connsiteY32" fmla="*/ 41910 h 133350"/>
              <a:gd name="connsiteX33" fmla="*/ 64770 w 133350"/>
              <a:gd name="connsiteY33" fmla="*/ 34290 h 133350"/>
              <a:gd name="connsiteX34" fmla="*/ 0 w 133350"/>
              <a:gd name="connsiteY34" fmla="*/ 24765 h 133350"/>
              <a:gd name="connsiteX35" fmla="*/ 24765 w 133350"/>
              <a:gd name="connsiteY35" fmla="*/ 0 h 133350"/>
              <a:gd name="connsiteX36" fmla="*/ 89535 w 133350"/>
              <a:gd name="connsiteY36" fmla="*/ 0 h 133350"/>
              <a:gd name="connsiteX37" fmla="*/ 114300 w 133350"/>
              <a:gd name="connsiteY37" fmla="*/ 24765 h 133350"/>
              <a:gd name="connsiteX38" fmla="*/ 114300 w 133350"/>
              <a:gd name="connsiteY38" fmla="*/ 89535 h 133350"/>
              <a:gd name="connsiteX39" fmla="*/ 89535 w 133350"/>
              <a:gd name="connsiteY39" fmla="*/ 114300 h 133350"/>
              <a:gd name="connsiteX40" fmla="*/ 24765 w 133350"/>
              <a:gd name="connsiteY40" fmla="*/ 114300 h 133350"/>
              <a:gd name="connsiteX41" fmla="*/ 0 w 133350"/>
              <a:gd name="connsiteY41" fmla="*/ 89535 h 133350"/>
              <a:gd name="connsiteX42" fmla="*/ 0 w 133350"/>
              <a:gd name="connsiteY42" fmla="*/ 24765 h 133350"/>
              <a:gd name="connsiteX43" fmla="*/ 24765 w 133350"/>
              <a:gd name="connsiteY43" fmla="*/ 11430 h 133350"/>
              <a:gd name="connsiteX44" fmla="*/ 11430 w 133350"/>
              <a:gd name="connsiteY44" fmla="*/ 24765 h 133350"/>
              <a:gd name="connsiteX45" fmla="*/ 11430 w 133350"/>
              <a:gd name="connsiteY45" fmla="*/ 89535 h 133350"/>
              <a:gd name="connsiteX46" fmla="*/ 24765 w 133350"/>
              <a:gd name="connsiteY46" fmla="*/ 102870 h 133350"/>
              <a:gd name="connsiteX47" fmla="*/ 89535 w 133350"/>
              <a:gd name="connsiteY47" fmla="*/ 102870 h 133350"/>
              <a:gd name="connsiteX48" fmla="*/ 102870 w 133350"/>
              <a:gd name="connsiteY48" fmla="*/ 89535 h 133350"/>
              <a:gd name="connsiteX49" fmla="*/ 102870 w 133350"/>
              <a:gd name="connsiteY49" fmla="*/ 24765 h 133350"/>
              <a:gd name="connsiteX50" fmla="*/ 89535 w 133350"/>
              <a:gd name="connsiteY50" fmla="*/ 11430 h 133350"/>
              <a:gd name="connsiteX51" fmla="*/ 24765 w 133350"/>
              <a:gd name="connsiteY51" fmla="*/ 11430 h 133350"/>
              <a:gd name="connsiteX52" fmla="*/ 43815 w 133350"/>
              <a:gd name="connsiteY52" fmla="*/ 133350 h 133350"/>
              <a:gd name="connsiteX53" fmla="*/ 22943 w 133350"/>
              <a:gd name="connsiteY53" fmla="*/ 121920 h 133350"/>
              <a:gd name="connsiteX54" fmla="*/ 93345 w 133350"/>
              <a:gd name="connsiteY54" fmla="*/ 121920 h 133350"/>
              <a:gd name="connsiteX55" fmla="*/ 121920 w 133350"/>
              <a:gd name="connsiteY55" fmla="*/ 93345 h 133350"/>
              <a:gd name="connsiteX56" fmla="*/ 121920 w 133350"/>
              <a:gd name="connsiteY56" fmla="*/ 22943 h 133350"/>
              <a:gd name="connsiteX57" fmla="*/ 133350 w 133350"/>
              <a:gd name="connsiteY57" fmla="*/ 43815 h 133350"/>
              <a:gd name="connsiteX58" fmla="*/ 133350 w 133350"/>
              <a:gd name="connsiteY58" fmla="*/ 93345 h 133350"/>
              <a:gd name="connsiteX59" fmla="*/ 93345 w 133350"/>
              <a:gd name="connsiteY59" fmla="*/ 133350 h 133350"/>
              <a:gd name="connsiteX60" fmla="*/ 43815 w 133350"/>
              <a:gd name="connsiteY60"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33350" h="133350">
                <a:moveTo>
                  <a:pt x="93345" y="70485"/>
                </a:moveTo>
                <a:cubicBezTo>
                  <a:pt x="93345" y="63120"/>
                  <a:pt x="87375" y="57150"/>
                  <a:pt x="80010" y="57150"/>
                </a:cubicBezTo>
                <a:lnTo>
                  <a:pt x="34290" y="57150"/>
                </a:lnTo>
                <a:cubicBezTo>
                  <a:pt x="26925" y="57150"/>
                  <a:pt x="20955" y="63120"/>
                  <a:pt x="20955" y="70485"/>
                </a:cubicBezTo>
                <a:lnTo>
                  <a:pt x="20955" y="74295"/>
                </a:lnTo>
                <a:cubicBezTo>
                  <a:pt x="20955" y="82516"/>
                  <a:pt x="24882" y="86908"/>
                  <a:pt x="31440" y="91063"/>
                </a:cubicBezTo>
                <a:cubicBezTo>
                  <a:pt x="37911" y="95162"/>
                  <a:pt x="46882" y="97155"/>
                  <a:pt x="57150" y="97155"/>
                </a:cubicBezTo>
                <a:cubicBezTo>
                  <a:pt x="69257" y="97155"/>
                  <a:pt x="78295" y="95185"/>
                  <a:pt x="84348" y="91023"/>
                </a:cubicBezTo>
                <a:cubicBezTo>
                  <a:pt x="90544" y="86764"/>
                  <a:pt x="93345" y="82305"/>
                  <a:pt x="93345" y="74295"/>
                </a:cubicBezTo>
                <a:lnTo>
                  <a:pt x="93345" y="70485"/>
                </a:lnTo>
                <a:close/>
                <a:moveTo>
                  <a:pt x="32385" y="70485"/>
                </a:moveTo>
                <a:cubicBezTo>
                  <a:pt x="32385" y="69433"/>
                  <a:pt x="33238" y="68580"/>
                  <a:pt x="34290" y="68580"/>
                </a:cubicBezTo>
                <a:lnTo>
                  <a:pt x="80010" y="68580"/>
                </a:lnTo>
                <a:cubicBezTo>
                  <a:pt x="81062" y="68580"/>
                  <a:pt x="81915" y="69433"/>
                  <a:pt x="81915" y="70485"/>
                </a:cubicBezTo>
                <a:lnTo>
                  <a:pt x="81915" y="74295"/>
                </a:lnTo>
                <a:cubicBezTo>
                  <a:pt x="81915" y="76325"/>
                  <a:pt x="81651" y="76799"/>
                  <a:pt x="81137" y="77724"/>
                </a:cubicBezTo>
                <a:cubicBezTo>
                  <a:pt x="81007" y="77956"/>
                  <a:pt x="80862" y="78219"/>
                  <a:pt x="80700" y="78541"/>
                </a:cubicBezTo>
                <a:cubicBezTo>
                  <a:pt x="79912" y="80118"/>
                  <a:pt x="78689" y="81417"/>
                  <a:pt x="76869" y="82469"/>
                </a:cubicBezTo>
                <a:cubicBezTo>
                  <a:pt x="73116" y="84638"/>
                  <a:pt x="66896" y="85725"/>
                  <a:pt x="57150" y="85725"/>
                </a:cubicBezTo>
                <a:cubicBezTo>
                  <a:pt x="49386" y="85725"/>
                  <a:pt x="43081" y="84660"/>
                  <a:pt x="38784" y="82428"/>
                </a:cubicBezTo>
                <a:cubicBezTo>
                  <a:pt x="36661" y="81324"/>
                  <a:pt x="35080" y="79964"/>
                  <a:pt x="34026" y="78350"/>
                </a:cubicBezTo>
                <a:cubicBezTo>
                  <a:pt x="33781" y="77976"/>
                  <a:pt x="33561" y="77687"/>
                  <a:pt x="33368" y="77432"/>
                </a:cubicBezTo>
                <a:cubicBezTo>
                  <a:pt x="32734" y="76598"/>
                  <a:pt x="32385" y="76139"/>
                  <a:pt x="32385" y="74295"/>
                </a:cubicBezTo>
                <a:lnTo>
                  <a:pt x="32385" y="70485"/>
                </a:lnTo>
                <a:close/>
                <a:moveTo>
                  <a:pt x="76200" y="34290"/>
                </a:moveTo>
                <a:cubicBezTo>
                  <a:pt x="76200" y="44811"/>
                  <a:pt x="67671" y="53340"/>
                  <a:pt x="57150" y="53340"/>
                </a:cubicBezTo>
                <a:cubicBezTo>
                  <a:pt x="46629" y="53340"/>
                  <a:pt x="38100" y="44811"/>
                  <a:pt x="38100" y="34290"/>
                </a:cubicBezTo>
                <a:cubicBezTo>
                  <a:pt x="38100" y="23769"/>
                  <a:pt x="46629" y="15240"/>
                  <a:pt x="57150" y="15240"/>
                </a:cubicBezTo>
                <a:cubicBezTo>
                  <a:pt x="67671" y="15240"/>
                  <a:pt x="76200" y="23769"/>
                  <a:pt x="76200" y="34290"/>
                </a:cubicBezTo>
                <a:close/>
                <a:moveTo>
                  <a:pt x="64770" y="34290"/>
                </a:moveTo>
                <a:cubicBezTo>
                  <a:pt x="64770" y="30082"/>
                  <a:pt x="61359" y="26670"/>
                  <a:pt x="57150" y="26670"/>
                </a:cubicBezTo>
                <a:cubicBezTo>
                  <a:pt x="52942" y="26670"/>
                  <a:pt x="49530" y="30082"/>
                  <a:pt x="49530" y="34290"/>
                </a:cubicBezTo>
                <a:cubicBezTo>
                  <a:pt x="49530" y="38498"/>
                  <a:pt x="52942" y="41910"/>
                  <a:pt x="57150" y="41910"/>
                </a:cubicBezTo>
                <a:cubicBezTo>
                  <a:pt x="61359" y="41910"/>
                  <a:pt x="64770" y="38498"/>
                  <a:pt x="64770" y="34290"/>
                </a:cubicBezTo>
                <a:close/>
                <a:moveTo>
                  <a:pt x="0" y="24765"/>
                </a:moveTo>
                <a:cubicBezTo>
                  <a:pt x="0" y="11088"/>
                  <a:pt x="11088" y="0"/>
                  <a:pt x="24765" y="0"/>
                </a:cubicBezTo>
                <a:lnTo>
                  <a:pt x="89535" y="0"/>
                </a:lnTo>
                <a:cubicBezTo>
                  <a:pt x="103212" y="0"/>
                  <a:pt x="114300" y="11088"/>
                  <a:pt x="114300" y="24765"/>
                </a:cubicBezTo>
                <a:lnTo>
                  <a:pt x="114300" y="89535"/>
                </a:lnTo>
                <a:cubicBezTo>
                  <a:pt x="114300" y="103212"/>
                  <a:pt x="103212" y="114300"/>
                  <a:pt x="89535" y="114300"/>
                </a:cubicBezTo>
                <a:lnTo>
                  <a:pt x="24765" y="114300"/>
                </a:lnTo>
                <a:cubicBezTo>
                  <a:pt x="11088" y="114300"/>
                  <a:pt x="0" y="103212"/>
                  <a:pt x="0" y="89535"/>
                </a:cubicBezTo>
                <a:lnTo>
                  <a:pt x="0" y="24765"/>
                </a:lnTo>
                <a:close/>
                <a:moveTo>
                  <a:pt x="24765" y="11430"/>
                </a:moveTo>
                <a:cubicBezTo>
                  <a:pt x="17400" y="11430"/>
                  <a:pt x="11430" y="17400"/>
                  <a:pt x="11430" y="24765"/>
                </a:cubicBezTo>
                <a:lnTo>
                  <a:pt x="11430" y="89535"/>
                </a:lnTo>
                <a:cubicBezTo>
                  <a:pt x="11430" y="96900"/>
                  <a:pt x="17400" y="102870"/>
                  <a:pt x="24765" y="102870"/>
                </a:cubicBezTo>
                <a:lnTo>
                  <a:pt x="89535" y="102870"/>
                </a:lnTo>
                <a:cubicBezTo>
                  <a:pt x="96900" y="102870"/>
                  <a:pt x="102870" y="96900"/>
                  <a:pt x="102870" y="89535"/>
                </a:cubicBezTo>
                <a:lnTo>
                  <a:pt x="102870" y="24765"/>
                </a:lnTo>
                <a:cubicBezTo>
                  <a:pt x="102870" y="17400"/>
                  <a:pt x="96900" y="11430"/>
                  <a:pt x="89535" y="11430"/>
                </a:cubicBezTo>
                <a:lnTo>
                  <a:pt x="24765" y="11430"/>
                </a:lnTo>
                <a:close/>
                <a:moveTo>
                  <a:pt x="43815" y="133350"/>
                </a:moveTo>
                <a:cubicBezTo>
                  <a:pt x="35047" y="133350"/>
                  <a:pt x="27344" y="128793"/>
                  <a:pt x="22943" y="121920"/>
                </a:cubicBezTo>
                <a:lnTo>
                  <a:pt x="93345" y="121920"/>
                </a:lnTo>
                <a:cubicBezTo>
                  <a:pt x="109127" y="121920"/>
                  <a:pt x="121920" y="109126"/>
                  <a:pt x="121920" y="93345"/>
                </a:cubicBezTo>
                <a:lnTo>
                  <a:pt x="121920" y="22943"/>
                </a:lnTo>
                <a:cubicBezTo>
                  <a:pt x="128794" y="27344"/>
                  <a:pt x="133350" y="35047"/>
                  <a:pt x="133350" y="43815"/>
                </a:cubicBezTo>
                <a:lnTo>
                  <a:pt x="133350" y="93345"/>
                </a:lnTo>
                <a:cubicBezTo>
                  <a:pt x="133350" y="115438"/>
                  <a:pt x="115439" y="133350"/>
                  <a:pt x="93345" y="133350"/>
                </a:cubicBezTo>
                <a:lnTo>
                  <a:pt x="43815" y="133350"/>
                </a:lnTo>
                <a:close/>
              </a:path>
            </a:pathLst>
          </a:custGeom>
          <a:solidFill>
            <a:schemeClr val="bg1"/>
          </a:solidFill>
          <a:ln w="7541" cap="flat">
            <a:noFill/>
            <a:prstDash val="solid"/>
            <a:miter/>
          </a:ln>
        </p:spPr>
        <p:txBody>
          <a:bodyPr rtlCol="0" anchor="ctr"/>
          <a:lstStyle/>
          <a:p>
            <a:endParaRPr lang="en-US"/>
          </a:p>
        </p:txBody>
      </p:sp>
      <p:sp>
        <p:nvSpPr>
          <p:cNvPr id="160" name="Graphic 140">
            <a:extLst>
              <a:ext uri="{FF2B5EF4-FFF2-40B4-BE49-F238E27FC236}">
                <a16:creationId xmlns:a16="http://schemas.microsoft.com/office/drawing/2014/main" id="{001E0B78-5460-F0BF-BA0B-4E4CB0B9632A}"/>
              </a:ext>
            </a:extLst>
          </p:cNvPr>
          <p:cNvSpPr/>
          <p:nvPr/>
        </p:nvSpPr>
        <p:spPr>
          <a:xfrm>
            <a:off x="266699" y="1440299"/>
            <a:ext cx="152400" cy="137160"/>
          </a:xfrm>
          <a:custGeom>
            <a:avLst/>
            <a:gdLst>
              <a:gd name="connsiteX0" fmla="*/ 7620 w 152400"/>
              <a:gd name="connsiteY0" fmla="*/ 5715 h 137160"/>
              <a:gd name="connsiteX1" fmla="*/ 13335 w 152400"/>
              <a:gd name="connsiteY1" fmla="*/ 0 h 137160"/>
              <a:gd name="connsiteX2" fmla="*/ 139065 w 152400"/>
              <a:gd name="connsiteY2" fmla="*/ 0 h 137160"/>
              <a:gd name="connsiteX3" fmla="*/ 144780 w 152400"/>
              <a:gd name="connsiteY3" fmla="*/ 5715 h 137160"/>
              <a:gd name="connsiteX4" fmla="*/ 139065 w 152400"/>
              <a:gd name="connsiteY4" fmla="*/ 11430 h 137160"/>
              <a:gd name="connsiteX5" fmla="*/ 131125 w 152400"/>
              <a:gd name="connsiteY5" fmla="*/ 11430 h 137160"/>
              <a:gd name="connsiteX6" fmla="*/ 151978 w 152400"/>
              <a:gd name="connsiteY6" fmla="*/ 62614 h 137160"/>
              <a:gd name="connsiteX7" fmla="*/ 152400 w 152400"/>
              <a:gd name="connsiteY7" fmla="*/ 64770 h 137160"/>
              <a:gd name="connsiteX8" fmla="*/ 125730 w 152400"/>
              <a:gd name="connsiteY8" fmla="*/ 91440 h 137160"/>
              <a:gd name="connsiteX9" fmla="*/ 99060 w 152400"/>
              <a:gd name="connsiteY9" fmla="*/ 64770 h 137160"/>
              <a:gd name="connsiteX10" fmla="*/ 99482 w 152400"/>
              <a:gd name="connsiteY10" fmla="*/ 62614 h 137160"/>
              <a:gd name="connsiteX11" fmla="*/ 120335 w 152400"/>
              <a:gd name="connsiteY11" fmla="*/ 11430 h 137160"/>
              <a:gd name="connsiteX12" fmla="*/ 81915 w 152400"/>
              <a:gd name="connsiteY12" fmla="*/ 11430 h 137160"/>
              <a:gd name="connsiteX13" fmla="*/ 81915 w 152400"/>
              <a:gd name="connsiteY13" fmla="*/ 102870 h 137160"/>
              <a:gd name="connsiteX14" fmla="*/ 112395 w 152400"/>
              <a:gd name="connsiteY14" fmla="*/ 102870 h 137160"/>
              <a:gd name="connsiteX15" fmla="*/ 129540 w 152400"/>
              <a:gd name="connsiteY15" fmla="*/ 120015 h 137160"/>
              <a:gd name="connsiteX16" fmla="*/ 112395 w 152400"/>
              <a:gd name="connsiteY16" fmla="*/ 137160 h 137160"/>
              <a:gd name="connsiteX17" fmla="*/ 40027 w 152400"/>
              <a:gd name="connsiteY17" fmla="*/ 137160 h 137160"/>
              <a:gd name="connsiteX18" fmla="*/ 22882 w 152400"/>
              <a:gd name="connsiteY18" fmla="*/ 120015 h 137160"/>
              <a:gd name="connsiteX19" fmla="*/ 40027 w 152400"/>
              <a:gd name="connsiteY19" fmla="*/ 102870 h 137160"/>
              <a:gd name="connsiteX20" fmla="*/ 70485 w 152400"/>
              <a:gd name="connsiteY20" fmla="*/ 102870 h 137160"/>
              <a:gd name="connsiteX21" fmla="*/ 70485 w 152400"/>
              <a:gd name="connsiteY21" fmla="*/ 11430 h 137160"/>
              <a:gd name="connsiteX22" fmla="*/ 32065 w 152400"/>
              <a:gd name="connsiteY22" fmla="*/ 11430 h 137160"/>
              <a:gd name="connsiteX23" fmla="*/ 52918 w 152400"/>
              <a:gd name="connsiteY23" fmla="*/ 62614 h 137160"/>
              <a:gd name="connsiteX24" fmla="*/ 53340 w 152400"/>
              <a:gd name="connsiteY24" fmla="*/ 64770 h 137160"/>
              <a:gd name="connsiteX25" fmla="*/ 26670 w 152400"/>
              <a:gd name="connsiteY25" fmla="*/ 91440 h 137160"/>
              <a:gd name="connsiteX26" fmla="*/ 0 w 152400"/>
              <a:gd name="connsiteY26" fmla="*/ 64770 h 137160"/>
              <a:gd name="connsiteX27" fmla="*/ 422 w 152400"/>
              <a:gd name="connsiteY27" fmla="*/ 62614 h 137160"/>
              <a:gd name="connsiteX28" fmla="*/ 21275 w 152400"/>
              <a:gd name="connsiteY28" fmla="*/ 11430 h 137160"/>
              <a:gd name="connsiteX29" fmla="*/ 13335 w 152400"/>
              <a:gd name="connsiteY29" fmla="*/ 11430 h 137160"/>
              <a:gd name="connsiteX30" fmla="*/ 7620 w 152400"/>
              <a:gd name="connsiteY30" fmla="*/ 5715 h 137160"/>
              <a:gd name="connsiteX31" fmla="*/ 34312 w 152400"/>
              <a:gd name="connsiteY31" fmla="*/ 120015 h 137160"/>
              <a:gd name="connsiteX32" fmla="*/ 40027 w 152400"/>
              <a:gd name="connsiteY32" fmla="*/ 125730 h 137160"/>
              <a:gd name="connsiteX33" fmla="*/ 112395 w 152400"/>
              <a:gd name="connsiteY33" fmla="*/ 125730 h 137160"/>
              <a:gd name="connsiteX34" fmla="*/ 118110 w 152400"/>
              <a:gd name="connsiteY34" fmla="*/ 120015 h 137160"/>
              <a:gd name="connsiteX35" fmla="*/ 112395 w 152400"/>
              <a:gd name="connsiteY35" fmla="*/ 114300 h 137160"/>
              <a:gd name="connsiteX36" fmla="*/ 40027 w 152400"/>
              <a:gd name="connsiteY36" fmla="*/ 114300 h 137160"/>
              <a:gd name="connsiteX37" fmla="*/ 34312 w 152400"/>
              <a:gd name="connsiteY37" fmla="*/ 120015 h 137160"/>
              <a:gd name="connsiteX38" fmla="*/ 40802 w 152400"/>
              <a:gd name="connsiteY38" fmla="*/ 70485 h 137160"/>
              <a:gd name="connsiteX39" fmla="*/ 12538 w 152400"/>
              <a:gd name="connsiteY39" fmla="*/ 70485 h 137160"/>
              <a:gd name="connsiteX40" fmla="*/ 26670 w 152400"/>
              <a:gd name="connsiteY40" fmla="*/ 80010 h 137160"/>
              <a:gd name="connsiteX41" fmla="*/ 40802 w 152400"/>
              <a:gd name="connsiteY41" fmla="*/ 70485 h 137160"/>
              <a:gd name="connsiteX42" fmla="*/ 39126 w 152400"/>
              <a:gd name="connsiteY42" fmla="*/ 59055 h 137160"/>
              <a:gd name="connsiteX43" fmla="*/ 26670 w 152400"/>
              <a:gd name="connsiteY43" fmla="*/ 28482 h 137160"/>
              <a:gd name="connsiteX44" fmla="*/ 14214 w 152400"/>
              <a:gd name="connsiteY44" fmla="*/ 59055 h 137160"/>
              <a:gd name="connsiteX45" fmla="*/ 39126 w 152400"/>
              <a:gd name="connsiteY45" fmla="*/ 59055 h 137160"/>
              <a:gd name="connsiteX46" fmla="*/ 125730 w 152400"/>
              <a:gd name="connsiteY46" fmla="*/ 80010 h 137160"/>
              <a:gd name="connsiteX47" fmla="*/ 139862 w 152400"/>
              <a:gd name="connsiteY47" fmla="*/ 70485 h 137160"/>
              <a:gd name="connsiteX48" fmla="*/ 111598 w 152400"/>
              <a:gd name="connsiteY48" fmla="*/ 70485 h 137160"/>
              <a:gd name="connsiteX49" fmla="*/ 125730 w 152400"/>
              <a:gd name="connsiteY49" fmla="*/ 80010 h 137160"/>
              <a:gd name="connsiteX50" fmla="*/ 113274 w 152400"/>
              <a:gd name="connsiteY50" fmla="*/ 59055 h 137160"/>
              <a:gd name="connsiteX51" fmla="*/ 138186 w 152400"/>
              <a:gd name="connsiteY51" fmla="*/ 59055 h 137160"/>
              <a:gd name="connsiteX52" fmla="*/ 125730 w 152400"/>
              <a:gd name="connsiteY52" fmla="*/ 28482 h 137160"/>
              <a:gd name="connsiteX53" fmla="*/ 113274 w 152400"/>
              <a:gd name="connsiteY53" fmla="*/ 59055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 h="137160">
                <a:moveTo>
                  <a:pt x="7620" y="5715"/>
                </a:moveTo>
                <a:cubicBezTo>
                  <a:pt x="7620" y="2559"/>
                  <a:pt x="10179" y="0"/>
                  <a:pt x="13335" y="0"/>
                </a:cubicBezTo>
                <a:lnTo>
                  <a:pt x="139065" y="0"/>
                </a:lnTo>
                <a:cubicBezTo>
                  <a:pt x="142221" y="0"/>
                  <a:pt x="144780" y="2559"/>
                  <a:pt x="144780" y="5715"/>
                </a:cubicBezTo>
                <a:cubicBezTo>
                  <a:pt x="144780" y="8871"/>
                  <a:pt x="142221" y="11430"/>
                  <a:pt x="139065" y="11430"/>
                </a:cubicBezTo>
                <a:lnTo>
                  <a:pt x="131125" y="11430"/>
                </a:lnTo>
                <a:lnTo>
                  <a:pt x="151978" y="62614"/>
                </a:lnTo>
                <a:cubicBezTo>
                  <a:pt x="152257" y="63299"/>
                  <a:pt x="152400" y="64031"/>
                  <a:pt x="152400" y="64770"/>
                </a:cubicBezTo>
                <a:cubicBezTo>
                  <a:pt x="152400" y="79499"/>
                  <a:pt x="140459" y="91440"/>
                  <a:pt x="125730" y="91440"/>
                </a:cubicBezTo>
                <a:cubicBezTo>
                  <a:pt x="111001" y="91440"/>
                  <a:pt x="99060" y="79499"/>
                  <a:pt x="99060" y="64770"/>
                </a:cubicBezTo>
                <a:cubicBezTo>
                  <a:pt x="99060" y="64031"/>
                  <a:pt x="99203" y="63299"/>
                  <a:pt x="99482" y="62614"/>
                </a:cubicBezTo>
                <a:lnTo>
                  <a:pt x="120335" y="11430"/>
                </a:lnTo>
                <a:lnTo>
                  <a:pt x="81915" y="11430"/>
                </a:lnTo>
                <a:lnTo>
                  <a:pt x="81915" y="102870"/>
                </a:lnTo>
                <a:lnTo>
                  <a:pt x="112395" y="102870"/>
                </a:lnTo>
                <a:cubicBezTo>
                  <a:pt x="121864" y="102870"/>
                  <a:pt x="129540" y="110546"/>
                  <a:pt x="129540" y="120015"/>
                </a:cubicBezTo>
                <a:cubicBezTo>
                  <a:pt x="129540" y="129484"/>
                  <a:pt x="121864" y="137160"/>
                  <a:pt x="112395" y="137160"/>
                </a:cubicBezTo>
                <a:lnTo>
                  <a:pt x="40027" y="137160"/>
                </a:lnTo>
                <a:cubicBezTo>
                  <a:pt x="30558" y="137160"/>
                  <a:pt x="22882" y="129484"/>
                  <a:pt x="22882" y="120015"/>
                </a:cubicBezTo>
                <a:cubicBezTo>
                  <a:pt x="22882" y="110546"/>
                  <a:pt x="30558" y="102870"/>
                  <a:pt x="40027" y="102870"/>
                </a:cubicBezTo>
                <a:lnTo>
                  <a:pt x="70485" y="102870"/>
                </a:lnTo>
                <a:lnTo>
                  <a:pt x="70485" y="11430"/>
                </a:lnTo>
                <a:lnTo>
                  <a:pt x="32065" y="11430"/>
                </a:lnTo>
                <a:lnTo>
                  <a:pt x="52918" y="62614"/>
                </a:lnTo>
                <a:cubicBezTo>
                  <a:pt x="53197" y="63299"/>
                  <a:pt x="53340" y="64031"/>
                  <a:pt x="53340" y="64770"/>
                </a:cubicBezTo>
                <a:cubicBezTo>
                  <a:pt x="53340" y="79499"/>
                  <a:pt x="41399" y="91440"/>
                  <a:pt x="26670" y="91440"/>
                </a:cubicBezTo>
                <a:cubicBezTo>
                  <a:pt x="11941" y="91440"/>
                  <a:pt x="0" y="79499"/>
                  <a:pt x="0" y="64770"/>
                </a:cubicBezTo>
                <a:cubicBezTo>
                  <a:pt x="0" y="64031"/>
                  <a:pt x="143" y="63299"/>
                  <a:pt x="422" y="62614"/>
                </a:cubicBezTo>
                <a:lnTo>
                  <a:pt x="21275" y="11430"/>
                </a:lnTo>
                <a:lnTo>
                  <a:pt x="13335" y="11430"/>
                </a:lnTo>
                <a:cubicBezTo>
                  <a:pt x="10179" y="11430"/>
                  <a:pt x="7620" y="8871"/>
                  <a:pt x="7620" y="5715"/>
                </a:cubicBezTo>
                <a:close/>
                <a:moveTo>
                  <a:pt x="34312" y="120015"/>
                </a:moveTo>
                <a:cubicBezTo>
                  <a:pt x="34312" y="123171"/>
                  <a:pt x="36871" y="125730"/>
                  <a:pt x="40027" y="125730"/>
                </a:cubicBezTo>
                <a:lnTo>
                  <a:pt x="112395" y="125730"/>
                </a:lnTo>
                <a:cubicBezTo>
                  <a:pt x="115551" y="125730"/>
                  <a:pt x="118110" y="123171"/>
                  <a:pt x="118110" y="120015"/>
                </a:cubicBezTo>
                <a:cubicBezTo>
                  <a:pt x="118110" y="116859"/>
                  <a:pt x="115551" y="114300"/>
                  <a:pt x="112395" y="114300"/>
                </a:cubicBezTo>
                <a:lnTo>
                  <a:pt x="40027" y="114300"/>
                </a:lnTo>
                <a:cubicBezTo>
                  <a:pt x="36871" y="114300"/>
                  <a:pt x="34312" y="116859"/>
                  <a:pt x="34312" y="120015"/>
                </a:cubicBezTo>
                <a:close/>
                <a:moveTo>
                  <a:pt x="40802" y="70485"/>
                </a:moveTo>
                <a:lnTo>
                  <a:pt x="12538" y="70485"/>
                </a:lnTo>
                <a:cubicBezTo>
                  <a:pt x="14799" y="76070"/>
                  <a:pt x="20274" y="80010"/>
                  <a:pt x="26670" y="80010"/>
                </a:cubicBezTo>
                <a:cubicBezTo>
                  <a:pt x="33066" y="80010"/>
                  <a:pt x="38541" y="76070"/>
                  <a:pt x="40802" y="70485"/>
                </a:cubicBezTo>
                <a:close/>
                <a:moveTo>
                  <a:pt x="39126" y="59055"/>
                </a:moveTo>
                <a:lnTo>
                  <a:pt x="26670" y="28482"/>
                </a:lnTo>
                <a:lnTo>
                  <a:pt x="14214" y="59055"/>
                </a:lnTo>
                <a:lnTo>
                  <a:pt x="39126" y="59055"/>
                </a:lnTo>
                <a:close/>
                <a:moveTo>
                  <a:pt x="125730" y="80010"/>
                </a:moveTo>
                <a:cubicBezTo>
                  <a:pt x="132125" y="80010"/>
                  <a:pt x="137601" y="76070"/>
                  <a:pt x="139862" y="70485"/>
                </a:cubicBezTo>
                <a:lnTo>
                  <a:pt x="111598" y="70485"/>
                </a:lnTo>
                <a:cubicBezTo>
                  <a:pt x="113859" y="76070"/>
                  <a:pt x="119335" y="80010"/>
                  <a:pt x="125730" y="80010"/>
                </a:cubicBezTo>
                <a:close/>
                <a:moveTo>
                  <a:pt x="113274" y="59055"/>
                </a:moveTo>
                <a:lnTo>
                  <a:pt x="138186" y="59055"/>
                </a:lnTo>
                <a:lnTo>
                  <a:pt x="125730" y="28482"/>
                </a:lnTo>
                <a:lnTo>
                  <a:pt x="113274" y="59055"/>
                </a:lnTo>
                <a:close/>
              </a:path>
            </a:pathLst>
          </a:custGeom>
          <a:solidFill>
            <a:schemeClr val="bg1"/>
          </a:solidFill>
          <a:ln w="7541" cap="flat">
            <a:noFill/>
            <a:prstDash val="solid"/>
            <a:miter/>
          </a:ln>
        </p:spPr>
        <p:txBody>
          <a:bodyPr rtlCol="0" anchor="ctr"/>
          <a:lstStyle/>
          <a:p>
            <a:endParaRPr lang="en-US"/>
          </a:p>
        </p:txBody>
      </p:sp>
      <p:sp>
        <p:nvSpPr>
          <p:cNvPr id="154" name="Graphic 141">
            <a:extLst>
              <a:ext uri="{FF2B5EF4-FFF2-40B4-BE49-F238E27FC236}">
                <a16:creationId xmlns:a16="http://schemas.microsoft.com/office/drawing/2014/main" id="{3355E8F8-310C-3857-E6C2-27A3B1D1D601}"/>
              </a:ext>
            </a:extLst>
          </p:cNvPr>
          <p:cNvSpPr/>
          <p:nvPr/>
        </p:nvSpPr>
        <p:spPr>
          <a:xfrm>
            <a:off x="266699" y="4304994"/>
            <a:ext cx="152400" cy="123824"/>
          </a:xfrm>
          <a:custGeom>
            <a:avLst/>
            <a:gdLst>
              <a:gd name="connsiteX0" fmla="*/ 20955 w 152400"/>
              <a:gd name="connsiteY0" fmla="*/ 0 h 123824"/>
              <a:gd name="connsiteX1" fmla="*/ 0 w 152400"/>
              <a:gd name="connsiteY1" fmla="*/ 20955 h 123824"/>
              <a:gd name="connsiteX2" fmla="*/ 0 w 152400"/>
              <a:gd name="connsiteY2" fmla="*/ 55245 h 123824"/>
              <a:gd name="connsiteX3" fmla="*/ 20955 w 152400"/>
              <a:gd name="connsiteY3" fmla="*/ 76200 h 123824"/>
              <a:gd name="connsiteX4" fmla="*/ 68580 w 152400"/>
              <a:gd name="connsiteY4" fmla="*/ 76200 h 123824"/>
              <a:gd name="connsiteX5" fmla="*/ 68580 w 152400"/>
              <a:gd name="connsiteY5" fmla="*/ 64770 h 123824"/>
              <a:gd name="connsiteX6" fmla="*/ 20955 w 152400"/>
              <a:gd name="connsiteY6" fmla="*/ 64770 h 123824"/>
              <a:gd name="connsiteX7" fmla="*/ 11430 w 152400"/>
              <a:gd name="connsiteY7" fmla="*/ 55245 h 123824"/>
              <a:gd name="connsiteX8" fmla="*/ 11430 w 152400"/>
              <a:gd name="connsiteY8" fmla="*/ 20955 h 123824"/>
              <a:gd name="connsiteX9" fmla="*/ 20955 w 152400"/>
              <a:gd name="connsiteY9" fmla="*/ 11430 h 123824"/>
              <a:gd name="connsiteX10" fmla="*/ 116205 w 152400"/>
              <a:gd name="connsiteY10" fmla="*/ 11430 h 123824"/>
              <a:gd name="connsiteX11" fmla="*/ 125730 w 152400"/>
              <a:gd name="connsiteY11" fmla="*/ 20955 h 123824"/>
              <a:gd name="connsiteX12" fmla="*/ 125730 w 152400"/>
              <a:gd name="connsiteY12" fmla="*/ 31114 h 123824"/>
              <a:gd name="connsiteX13" fmla="*/ 137160 w 152400"/>
              <a:gd name="connsiteY13" fmla="*/ 39738 h 123824"/>
              <a:gd name="connsiteX14" fmla="*/ 137160 w 152400"/>
              <a:gd name="connsiteY14" fmla="*/ 20955 h 123824"/>
              <a:gd name="connsiteX15" fmla="*/ 116205 w 152400"/>
              <a:gd name="connsiteY15" fmla="*/ 0 h 123824"/>
              <a:gd name="connsiteX16" fmla="*/ 20955 w 152400"/>
              <a:gd name="connsiteY16" fmla="*/ 0 h 123824"/>
              <a:gd name="connsiteX17" fmla="*/ 114300 w 152400"/>
              <a:gd name="connsiteY17" fmla="*/ 32385 h 123824"/>
              <a:gd name="connsiteX18" fmla="*/ 109637 w 152400"/>
              <a:gd name="connsiteY18" fmla="*/ 34796 h 123824"/>
              <a:gd name="connsiteX19" fmla="*/ 109573 w 152400"/>
              <a:gd name="connsiteY19" fmla="*/ 34884 h 123824"/>
              <a:gd name="connsiteX20" fmla="*/ 107852 w 152400"/>
              <a:gd name="connsiteY20" fmla="*/ 36953 h 123824"/>
              <a:gd name="connsiteX21" fmla="*/ 102237 w 152400"/>
              <a:gd name="connsiteY21" fmla="*/ 42148 h 123824"/>
              <a:gd name="connsiteX22" fmla="*/ 81915 w 152400"/>
              <a:gd name="connsiteY22" fmla="*/ 49530 h 123824"/>
              <a:gd name="connsiteX23" fmla="*/ 76200 w 152400"/>
              <a:gd name="connsiteY23" fmla="*/ 55245 h 123824"/>
              <a:gd name="connsiteX24" fmla="*/ 76200 w 152400"/>
              <a:gd name="connsiteY24" fmla="*/ 76200 h 123824"/>
              <a:gd name="connsiteX25" fmla="*/ 86097 w 152400"/>
              <a:gd name="connsiteY25" fmla="*/ 106528 h 123824"/>
              <a:gd name="connsiteX26" fmla="*/ 112294 w 152400"/>
              <a:gd name="connsiteY26" fmla="*/ 123461 h 123824"/>
              <a:gd name="connsiteX27" fmla="*/ 116306 w 152400"/>
              <a:gd name="connsiteY27" fmla="*/ 123461 h 123824"/>
              <a:gd name="connsiteX28" fmla="*/ 142503 w 152400"/>
              <a:gd name="connsiteY28" fmla="*/ 106528 h 123824"/>
              <a:gd name="connsiteX29" fmla="*/ 152400 w 152400"/>
              <a:gd name="connsiteY29" fmla="*/ 76200 h 123824"/>
              <a:gd name="connsiteX30" fmla="*/ 152400 w 152400"/>
              <a:gd name="connsiteY30" fmla="*/ 55245 h 123824"/>
              <a:gd name="connsiteX31" fmla="*/ 146685 w 152400"/>
              <a:gd name="connsiteY31" fmla="*/ 49530 h 123824"/>
              <a:gd name="connsiteX32" fmla="*/ 126363 w 152400"/>
              <a:gd name="connsiteY32" fmla="*/ 42148 h 123824"/>
              <a:gd name="connsiteX33" fmla="*/ 120748 w 152400"/>
              <a:gd name="connsiteY33" fmla="*/ 36953 h 123824"/>
              <a:gd name="connsiteX34" fmla="*/ 119027 w 152400"/>
              <a:gd name="connsiteY34" fmla="*/ 34884 h 123824"/>
              <a:gd name="connsiteX35" fmla="*/ 118971 w 152400"/>
              <a:gd name="connsiteY35" fmla="*/ 34808 h 123824"/>
              <a:gd name="connsiteX36" fmla="*/ 114300 w 152400"/>
              <a:gd name="connsiteY36" fmla="*/ 32385 h 123824"/>
              <a:gd name="connsiteX37" fmla="*/ 109218 w 152400"/>
              <a:gd name="connsiteY37" fmla="*/ 51197 h 123824"/>
              <a:gd name="connsiteX38" fmla="*/ 114300 w 152400"/>
              <a:gd name="connsiteY38" fmla="*/ 46746 h 123824"/>
              <a:gd name="connsiteX39" fmla="*/ 119382 w 152400"/>
              <a:gd name="connsiteY39" fmla="*/ 51197 h 123824"/>
              <a:gd name="connsiteX40" fmla="*/ 140970 w 152400"/>
              <a:gd name="connsiteY40" fmla="*/ 60566 h 123824"/>
              <a:gd name="connsiteX41" fmla="*/ 140970 w 152400"/>
              <a:gd name="connsiteY41" fmla="*/ 76200 h 123824"/>
              <a:gd name="connsiteX42" fmla="*/ 133722 w 152400"/>
              <a:gd name="connsiteY42" fmla="*/ 99211 h 123824"/>
              <a:gd name="connsiteX43" fmla="*/ 114300 w 152400"/>
              <a:gd name="connsiteY43" fmla="*/ 111981 h 123824"/>
              <a:gd name="connsiteX44" fmla="*/ 94878 w 152400"/>
              <a:gd name="connsiteY44" fmla="*/ 99211 h 123824"/>
              <a:gd name="connsiteX45" fmla="*/ 87630 w 152400"/>
              <a:gd name="connsiteY45" fmla="*/ 76200 h 123824"/>
              <a:gd name="connsiteX46" fmla="*/ 87630 w 152400"/>
              <a:gd name="connsiteY46" fmla="*/ 60566 h 123824"/>
              <a:gd name="connsiteX47" fmla="*/ 109218 w 152400"/>
              <a:gd name="connsiteY47" fmla="*/ 51197 h 123824"/>
              <a:gd name="connsiteX48" fmla="*/ 109637 w 152400"/>
              <a:gd name="connsiteY48" fmla="*/ 34796 h 123824"/>
              <a:gd name="connsiteX49" fmla="*/ 109629 w 152400"/>
              <a:gd name="connsiteY49" fmla="*/ 34808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2400" h="123824">
                <a:moveTo>
                  <a:pt x="20955" y="0"/>
                </a:moveTo>
                <a:cubicBezTo>
                  <a:pt x="9382" y="0"/>
                  <a:pt x="0" y="9382"/>
                  <a:pt x="0" y="20955"/>
                </a:cubicBezTo>
                <a:lnTo>
                  <a:pt x="0" y="55245"/>
                </a:lnTo>
                <a:cubicBezTo>
                  <a:pt x="0" y="66818"/>
                  <a:pt x="9382" y="76200"/>
                  <a:pt x="20955" y="76200"/>
                </a:cubicBezTo>
                <a:lnTo>
                  <a:pt x="68580" y="76200"/>
                </a:lnTo>
                <a:lnTo>
                  <a:pt x="68580" y="64770"/>
                </a:lnTo>
                <a:lnTo>
                  <a:pt x="20955" y="64770"/>
                </a:lnTo>
                <a:cubicBezTo>
                  <a:pt x="15694" y="64770"/>
                  <a:pt x="11430" y="60506"/>
                  <a:pt x="11430" y="55245"/>
                </a:cubicBezTo>
                <a:lnTo>
                  <a:pt x="11430" y="20955"/>
                </a:lnTo>
                <a:cubicBezTo>
                  <a:pt x="11430" y="15694"/>
                  <a:pt x="15694" y="11430"/>
                  <a:pt x="20955" y="11430"/>
                </a:cubicBezTo>
                <a:lnTo>
                  <a:pt x="116205" y="11430"/>
                </a:lnTo>
                <a:cubicBezTo>
                  <a:pt x="121466" y="11430"/>
                  <a:pt x="125730" y="15694"/>
                  <a:pt x="125730" y="20955"/>
                </a:cubicBezTo>
                <a:lnTo>
                  <a:pt x="125730" y="31114"/>
                </a:lnTo>
                <a:cubicBezTo>
                  <a:pt x="129207" y="35300"/>
                  <a:pt x="133288" y="37994"/>
                  <a:pt x="137160" y="39738"/>
                </a:cubicBezTo>
                <a:lnTo>
                  <a:pt x="137160" y="20955"/>
                </a:lnTo>
                <a:cubicBezTo>
                  <a:pt x="137160" y="9382"/>
                  <a:pt x="127778" y="0"/>
                  <a:pt x="116205" y="0"/>
                </a:cubicBezTo>
                <a:lnTo>
                  <a:pt x="20955" y="0"/>
                </a:lnTo>
                <a:close/>
                <a:moveTo>
                  <a:pt x="114300" y="32385"/>
                </a:moveTo>
                <a:cubicBezTo>
                  <a:pt x="112446" y="32385"/>
                  <a:pt x="110708" y="33284"/>
                  <a:pt x="109637" y="34796"/>
                </a:cubicBezTo>
                <a:lnTo>
                  <a:pt x="109573" y="34884"/>
                </a:lnTo>
                <a:cubicBezTo>
                  <a:pt x="109385" y="35136"/>
                  <a:pt x="108800" y="35901"/>
                  <a:pt x="107852" y="36953"/>
                </a:cubicBezTo>
                <a:cubicBezTo>
                  <a:pt x="106582" y="38361"/>
                  <a:pt x="104689" y="40256"/>
                  <a:pt x="102237" y="42148"/>
                </a:cubicBezTo>
                <a:cubicBezTo>
                  <a:pt x="97305" y="45952"/>
                  <a:pt x="90408" y="49530"/>
                  <a:pt x="81915" y="49530"/>
                </a:cubicBezTo>
                <a:cubicBezTo>
                  <a:pt x="78759" y="49530"/>
                  <a:pt x="76200" y="52089"/>
                  <a:pt x="76200" y="55245"/>
                </a:cubicBezTo>
                <a:lnTo>
                  <a:pt x="76200" y="76200"/>
                </a:lnTo>
                <a:cubicBezTo>
                  <a:pt x="76200" y="88717"/>
                  <a:pt x="79538" y="98657"/>
                  <a:pt x="86097" y="106528"/>
                </a:cubicBezTo>
                <a:cubicBezTo>
                  <a:pt x="92546" y="114267"/>
                  <a:pt x="101675" y="119479"/>
                  <a:pt x="112294" y="123461"/>
                </a:cubicBezTo>
                <a:cubicBezTo>
                  <a:pt x="113587" y="123946"/>
                  <a:pt x="115013" y="123946"/>
                  <a:pt x="116306" y="123461"/>
                </a:cubicBezTo>
                <a:cubicBezTo>
                  <a:pt x="126925" y="119479"/>
                  <a:pt x="136054" y="114267"/>
                  <a:pt x="142503" y="106528"/>
                </a:cubicBezTo>
                <a:cubicBezTo>
                  <a:pt x="149062" y="98657"/>
                  <a:pt x="152400" y="88717"/>
                  <a:pt x="152400" y="76200"/>
                </a:cubicBezTo>
                <a:lnTo>
                  <a:pt x="152400" y="55245"/>
                </a:lnTo>
                <a:cubicBezTo>
                  <a:pt x="152400" y="52089"/>
                  <a:pt x="149841" y="49530"/>
                  <a:pt x="146685" y="49530"/>
                </a:cubicBezTo>
                <a:cubicBezTo>
                  <a:pt x="138192" y="49530"/>
                  <a:pt x="131295" y="45952"/>
                  <a:pt x="126363" y="42148"/>
                </a:cubicBezTo>
                <a:cubicBezTo>
                  <a:pt x="123911" y="40256"/>
                  <a:pt x="122018" y="38361"/>
                  <a:pt x="120748" y="36953"/>
                </a:cubicBezTo>
                <a:cubicBezTo>
                  <a:pt x="119800" y="35901"/>
                  <a:pt x="119215" y="35136"/>
                  <a:pt x="119027" y="34884"/>
                </a:cubicBezTo>
                <a:lnTo>
                  <a:pt x="118971" y="34808"/>
                </a:lnTo>
                <a:cubicBezTo>
                  <a:pt x="117900" y="33289"/>
                  <a:pt x="116159" y="32385"/>
                  <a:pt x="114300" y="32385"/>
                </a:cubicBezTo>
                <a:close/>
                <a:moveTo>
                  <a:pt x="109218" y="51197"/>
                </a:moveTo>
                <a:cubicBezTo>
                  <a:pt x="111210" y="49661"/>
                  <a:pt x="112909" y="48126"/>
                  <a:pt x="114300" y="46746"/>
                </a:cubicBezTo>
                <a:cubicBezTo>
                  <a:pt x="115691" y="48126"/>
                  <a:pt x="117390" y="49661"/>
                  <a:pt x="119382" y="51197"/>
                </a:cubicBezTo>
                <a:cubicBezTo>
                  <a:pt x="124530" y="55169"/>
                  <a:pt x="131838" y="59297"/>
                  <a:pt x="140970" y="60566"/>
                </a:cubicBezTo>
                <a:lnTo>
                  <a:pt x="140970" y="76200"/>
                </a:lnTo>
                <a:cubicBezTo>
                  <a:pt x="140970" y="86543"/>
                  <a:pt x="138275" y="93748"/>
                  <a:pt x="133722" y="99211"/>
                </a:cubicBezTo>
                <a:cubicBezTo>
                  <a:pt x="129386" y="104414"/>
                  <a:pt x="122976" y="108508"/>
                  <a:pt x="114300" y="111981"/>
                </a:cubicBezTo>
                <a:cubicBezTo>
                  <a:pt x="105624" y="108508"/>
                  <a:pt x="99214" y="104414"/>
                  <a:pt x="94878" y="99211"/>
                </a:cubicBezTo>
                <a:cubicBezTo>
                  <a:pt x="90325" y="93748"/>
                  <a:pt x="87630" y="86543"/>
                  <a:pt x="87630" y="76200"/>
                </a:cubicBezTo>
                <a:lnTo>
                  <a:pt x="87630" y="60566"/>
                </a:lnTo>
                <a:cubicBezTo>
                  <a:pt x="96762" y="59297"/>
                  <a:pt x="104070" y="55169"/>
                  <a:pt x="109218" y="51197"/>
                </a:cubicBezTo>
                <a:close/>
                <a:moveTo>
                  <a:pt x="109637" y="34796"/>
                </a:moveTo>
                <a:cubicBezTo>
                  <a:pt x="109634" y="34800"/>
                  <a:pt x="109631" y="34804"/>
                  <a:pt x="109629" y="34808"/>
                </a:cubicBezTo>
                <a:close/>
              </a:path>
            </a:pathLst>
          </a:custGeom>
          <a:solidFill>
            <a:schemeClr val="bg1"/>
          </a:solidFill>
          <a:ln w="7541" cap="flat">
            <a:noFill/>
            <a:prstDash val="solid"/>
            <a:miter/>
          </a:ln>
        </p:spPr>
        <p:txBody>
          <a:bodyPr rtlCol="0" anchor="ctr"/>
          <a:lstStyle/>
          <a:p>
            <a:endParaRPr lang="en-US"/>
          </a:p>
        </p:txBody>
      </p:sp>
      <p:sp>
        <p:nvSpPr>
          <p:cNvPr id="155" name="Graphic 142">
            <a:extLst>
              <a:ext uri="{FF2B5EF4-FFF2-40B4-BE49-F238E27FC236}">
                <a16:creationId xmlns:a16="http://schemas.microsoft.com/office/drawing/2014/main" id="{4A6C73FA-940D-B8C9-DB40-6387C28F463D}"/>
              </a:ext>
            </a:extLst>
          </p:cNvPr>
          <p:cNvSpPr/>
          <p:nvPr/>
        </p:nvSpPr>
        <p:spPr>
          <a:xfrm>
            <a:off x="274319" y="4689199"/>
            <a:ext cx="137160" cy="152400"/>
          </a:xfrm>
          <a:custGeom>
            <a:avLst/>
            <a:gdLst>
              <a:gd name="connsiteX0" fmla="*/ 5715 w 137160"/>
              <a:gd name="connsiteY0" fmla="*/ 22860 h 152400"/>
              <a:gd name="connsiteX1" fmla="*/ 0 w 137160"/>
              <a:gd name="connsiteY1" fmla="*/ 28575 h 152400"/>
              <a:gd name="connsiteX2" fmla="*/ 0 w 137160"/>
              <a:gd name="connsiteY2" fmla="*/ 68580 h 152400"/>
              <a:gd name="connsiteX3" fmla="*/ 66485 w 137160"/>
              <a:gd name="connsiteY3" fmla="*/ 152002 h 152400"/>
              <a:gd name="connsiteX4" fmla="*/ 70675 w 137160"/>
              <a:gd name="connsiteY4" fmla="*/ 152002 h 152400"/>
              <a:gd name="connsiteX5" fmla="*/ 137160 w 137160"/>
              <a:gd name="connsiteY5" fmla="*/ 68580 h 152400"/>
              <a:gd name="connsiteX6" fmla="*/ 137160 w 137160"/>
              <a:gd name="connsiteY6" fmla="*/ 28575 h 152400"/>
              <a:gd name="connsiteX7" fmla="*/ 131445 w 137160"/>
              <a:gd name="connsiteY7" fmla="*/ 22860 h 152400"/>
              <a:gd name="connsiteX8" fmla="*/ 72009 w 137160"/>
              <a:gd name="connsiteY8" fmla="*/ 1143 h 152400"/>
              <a:gd name="connsiteX9" fmla="*/ 65151 w 137160"/>
              <a:gd name="connsiteY9" fmla="*/ 1143 h 152400"/>
              <a:gd name="connsiteX10" fmla="*/ 5715 w 137160"/>
              <a:gd name="connsiteY10" fmla="*/ 22860 h 152400"/>
              <a:gd name="connsiteX11" fmla="*/ 11430 w 137160"/>
              <a:gd name="connsiteY11" fmla="*/ 68580 h 152400"/>
              <a:gd name="connsiteX12" fmla="*/ 11430 w 137160"/>
              <a:gd name="connsiteY12" fmla="*/ 34122 h 152400"/>
              <a:gd name="connsiteX13" fmla="*/ 68580 w 137160"/>
              <a:gd name="connsiteY13" fmla="*/ 12785 h 152400"/>
              <a:gd name="connsiteX14" fmla="*/ 125730 w 137160"/>
              <a:gd name="connsiteY14" fmla="*/ 34122 h 152400"/>
              <a:gd name="connsiteX15" fmla="*/ 125730 w 137160"/>
              <a:gd name="connsiteY15" fmla="*/ 68580 h 152400"/>
              <a:gd name="connsiteX16" fmla="*/ 68580 w 137160"/>
              <a:gd name="connsiteY16" fmla="*/ 140527 h 152400"/>
              <a:gd name="connsiteX17" fmla="*/ 11430 w 137160"/>
              <a:gd name="connsiteY17" fmla="*/ 68580 h 152400"/>
              <a:gd name="connsiteX18" fmla="*/ 53903 w 137160"/>
              <a:gd name="connsiteY18" fmla="*/ 102920 h 152400"/>
              <a:gd name="connsiteX19" fmla="*/ 49706 w 137160"/>
              <a:gd name="connsiteY19" fmla="*/ 81915 h 152400"/>
              <a:gd name="connsiteX20" fmla="*/ 38635 w 137160"/>
              <a:gd name="connsiteY20" fmla="*/ 81915 h 152400"/>
              <a:gd name="connsiteX21" fmla="*/ 53903 w 137160"/>
              <a:gd name="connsiteY21" fmla="*/ 102920 h 152400"/>
              <a:gd name="connsiteX22" fmla="*/ 65515 w 137160"/>
              <a:gd name="connsiteY22" fmla="*/ 101105 h 152400"/>
              <a:gd name="connsiteX23" fmla="*/ 68580 w 137160"/>
              <a:gd name="connsiteY23" fmla="*/ 106095 h 152400"/>
              <a:gd name="connsiteX24" fmla="*/ 71645 w 137160"/>
              <a:gd name="connsiteY24" fmla="*/ 101105 h 152400"/>
              <a:gd name="connsiteX25" fmla="*/ 76000 w 137160"/>
              <a:gd name="connsiteY25" fmla="*/ 81915 h 152400"/>
              <a:gd name="connsiteX26" fmla="*/ 61160 w 137160"/>
              <a:gd name="connsiteY26" fmla="*/ 81915 h 152400"/>
              <a:gd name="connsiteX27" fmla="*/ 65515 w 137160"/>
              <a:gd name="connsiteY27" fmla="*/ 101105 h 152400"/>
              <a:gd name="connsiteX28" fmla="*/ 65515 w 137160"/>
              <a:gd name="connsiteY28" fmla="*/ 51295 h 152400"/>
              <a:gd name="connsiteX29" fmla="*/ 61160 w 137160"/>
              <a:gd name="connsiteY29" fmla="*/ 70485 h 152400"/>
              <a:gd name="connsiteX30" fmla="*/ 76000 w 137160"/>
              <a:gd name="connsiteY30" fmla="*/ 70485 h 152400"/>
              <a:gd name="connsiteX31" fmla="*/ 71645 w 137160"/>
              <a:gd name="connsiteY31" fmla="*/ 51295 h 152400"/>
              <a:gd name="connsiteX32" fmla="*/ 68580 w 137160"/>
              <a:gd name="connsiteY32" fmla="*/ 46306 h 152400"/>
              <a:gd name="connsiteX33" fmla="*/ 65515 w 137160"/>
              <a:gd name="connsiteY33" fmla="*/ 51295 h 152400"/>
              <a:gd name="connsiteX34" fmla="*/ 83257 w 137160"/>
              <a:gd name="connsiteY34" fmla="*/ 102920 h 152400"/>
              <a:gd name="connsiteX35" fmla="*/ 98525 w 137160"/>
              <a:gd name="connsiteY35" fmla="*/ 81915 h 152400"/>
              <a:gd name="connsiteX36" fmla="*/ 87454 w 137160"/>
              <a:gd name="connsiteY36" fmla="*/ 81915 h 152400"/>
              <a:gd name="connsiteX37" fmla="*/ 83257 w 137160"/>
              <a:gd name="connsiteY37" fmla="*/ 102920 h 152400"/>
              <a:gd name="connsiteX38" fmla="*/ 87454 w 137160"/>
              <a:gd name="connsiteY38" fmla="*/ 70485 h 152400"/>
              <a:gd name="connsiteX39" fmla="*/ 98525 w 137160"/>
              <a:gd name="connsiteY39" fmla="*/ 70485 h 152400"/>
              <a:gd name="connsiteX40" fmla="*/ 83257 w 137160"/>
              <a:gd name="connsiteY40" fmla="*/ 49480 h 152400"/>
              <a:gd name="connsiteX41" fmla="*/ 87454 w 137160"/>
              <a:gd name="connsiteY41" fmla="*/ 70485 h 152400"/>
              <a:gd name="connsiteX42" fmla="*/ 38635 w 137160"/>
              <a:gd name="connsiteY42" fmla="*/ 70485 h 152400"/>
              <a:gd name="connsiteX43" fmla="*/ 49706 w 137160"/>
              <a:gd name="connsiteY43" fmla="*/ 70485 h 152400"/>
              <a:gd name="connsiteX44" fmla="*/ 53903 w 137160"/>
              <a:gd name="connsiteY44" fmla="*/ 49480 h 152400"/>
              <a:gd name="connsiteX45" fmla="*/ 38635 w 137160"/>
              <a:gd name="connsiteY45" fmla="*/ 70485 h 152400"/>
              <a:gd name="connsiteX46" fmla="*/ 68580 w 137160"/>
              <a:gd name="connsiteY46" fmla="*/ 34290 h 152400"/>
              <a:gd name="connsiteX47" fmla="*/ 110490 w 137160"/>
              <a:gd name="connsiteY47" fmla="*/ 76200 h 152400"/>
              <a:gd name="connsiteX48" fmla="*/ 68580 w 137160"/>
              <a:gd name="connsiteY48" fmla="*/ 118110 h 152400"/>
              <a:gd name="connsiteX49" fmla="*/ 26670 w 137160"/>
              <a:gd name="connsiteY49" fmla="*/ 76200 h 152400"/>
              <a:gd name="connsiteX50" fmla="*/ 68580 w 137160"/>
              <a:gd name="connsiteY50" fmla="*/ 3429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7160" h="152400">
                <a:moveTo>
                  <a:pt x="5715" y="22860"/>
                </a:moveTo>
                <a:cubicBezTo>
                  <a:pt x="2559" y="22860"/>
                  <a:pt x="0" y="25419"/>
                  <a:pt x="0" y="28575"/>
                </a:cubicBezTo>
                <a:lnTo>
                  <a:pt x="0" y="68580"/>
                </a:lnTo>
                <a:cubicBezTo>
                  <a:pt x="0" y="106689"/>
                  <a:pt x="22537" y="134689"/>
                  <a:pt x="66485" y="152002"/>
                </a:cubicBezTo>
                <a:cubicBezTo>
                  <a:pt x="67832" y="152533"/>
                  <a:pt x="69328" y="152533"/>
                  <a:pt x="70675" y="152002"/>
                </a:cubicBezTo>
                <a:cubicBezTo>
                  <a:pt x="114623" y="134689"/>
                  <a:pt x="137160" y="106689"/>
                  <a:pt x="137160" y="68580"/>
                </a:cubicBezTo>
                <a:lnTo>
                  <a:pt x="137160" y="28575"/>
                </a:lnTo>
                <a:cubicBezTo>
                  <a:pt x="137160" y="25419"/>
                  <a:pt x="134601" y="22860"/>
                  <a:pt x="131445" y="22860"/>
                </a:cubicBezTo>
                <a:cubicBezTo>
                  <a:pt x="111150" y="22860"/>
                  <a:pt x="91379" y="15671"/>
                  <a:pt x="72009" y="1143"/>
                </a:cubicBezTo>
                <a:cubicBezTo>
                  <a:pt x="69977" y="-381"/>
                  <a:pt x="67183" y="-381"/>
                  <a:pt x="65151" y="1143"/>
                </a:cubicBezTo>
                <a:cubicBezTo>
                  <a:pt x="45781" y="15671"/>
                  <a:pt x="26010" y="22860"/>
                  <a:pt x="5715" y="22860"/>
                </a:cubicBezTo>
                <a:close/>
                <a:moveTo>
                  <a:pt x="11430" y="68580"/>
                </a:moveTo>
                <a:lnTo>
                  <a:pt x="11430" y="34122"/>
                </a:lnTo>
                <a:cubicBezTo>
                  <a:pt x="31069" y="32963"/>
                  <a:pt x="50146" y="25819"/>
                  <a:pt x="68580" y="12785"/>
                </a:cubicBezTo>
                <a:cubicBezTo>
                  <a:pt x="87014" y="25819"/>
                  <a:pt x="106091" y="32963"/>
                  <a:pt x="125730" y="34122"/>
                </a:cubicBezTo>
                <a:lnTo>
                  <a:pt x="125730" y="68580"/>
                </a:lnTo>
                <a:cubicBezTo>
                  <a:pt x="125730" y="101008"/>
                  <a:pt x="107035" y="124807"/>
                  <a:pt x="68580" y="140527"/>
                </a:cubicBezTo>
                <a:cubicBezTo>
                  <a:pt x="30125" y="124807"/>
                  <a:pt x="11430" y="101008"/>
                  <a:pt x="11430" y="68580"/>
                </a:cubicBezTo>
                <a:close/>
                <a:moveTo>
                  <a:pt x="53903" y="102920"/>
                </a:moveTo>
                <a:cubicBezTo>
                  <a:pt x="51693" y="97051"/>
                  <a:pt x="50197" y="89835"/>
                  <a:pt x="49706" y="81915"/>
                </a:cubicBezTo>
                <a:lnTo>
                  <a:pt x="38635" y="81915"/>
                </a:lnTo>
                <a:cubicBezTo>
                  <a:pt x="40353" y="90974"/>
                  <a:pt x="46081" y="98615"/>
                  <a:pt x="53903" y="102920"/>
                </a:cubicBezTo>
                <a:close/>
                <a:moveTo>
                  <a:pt x="65515" y="101105"/>
                </a:moveTo>
                <a:cubicBezTo>
                  <a:pt x="66802" y="103936"/>
                  <a:pt x="67890" y="105377"/>
                  <a:pt x="68580" y="106095"/>
                </a:cubicBezTo>
                <a:cubicBezTo>
                  <a:pt x="69270" y="105377"/>
                  <a:pt x="70358" y="103936"/>
                  <a:pt x="71645" y="101105"/>
                </a:cubicBezTo>
                <a:cubicBezTo>
                  <a:pt x="73775" y="96420"/>
                  <a:pt x="75442" y="89762"/>
                  <a:pt x="76000" y="81915"/>
                </a:cubicBezTo>
                <a:lnTo>
                  <a:pt x="61160" y="81915"/>
                </a:lnTo>
                <a:cubicBezTo>
                  <a:pt x="61718" y="89762"/>
                  <a:pt x="63385" y="96420"/>
                  <a:pt x="65515" y="101105"/>
                </a:cubicBezTo>
                <a:close/>
                <a:moveTo>
                  <a:pt x="65515" y="51295"/>
                </a:moveTo>
                <a:cubicBezTo>
                  <a:pt x="63385" y="55980"/>
                  <a:pt x="61718" y="62638"/>
                  <a:pt x="61160" y="70485"/>
                </a:cubicBezTo>
                <a:lnTo>
                  <a:pt x="76000" y="70485"/>
                </a:lnTo>
                <a:cubicBezTo>
                  <a:pt x="75442" y="62638"/>
                  <a:pt x="73775" y="55980"/>
                  <a:pt x="71645" y="51295"/>
                </a:cubicBezTo>
                <a:cubicBezTo>
                  <a:pt x="70358" y="48464"/>
                  <a:pt x="69270" y="47023"/>
                  <a:pt x="68580" y="46306"/>
                </a:cubicBezTo>
                <a:cubicBezTo>
                  <a:pt x="67890" y="47023"/>
                  <a:pt x="66802" y="48464"/>
                  <a:pt x="65515" y="51295"/>
                </a:cubicBezTo>
                <a:close/>
                <a:moveTo>
                  <a:pt x="83257" y="102920"/>
                </a:moveTo>
                <a:cubicBezTo>
                  <a:pt x="91079" y="98615"/>
                  <a:pt x="96807" y="90974"/>
                  <a:pt x="98525" y="81915"/>
                </a:cubicBezTo>
                <a:lnTo>
                  <a:pt x="87454" y="81915"/>
                </a:lnTo>
                <a:cubicBezTo>
                  <a:pt x="86963" y="89835"/>
                  <a:pt x="85467" y="97051"/>
                  <a:pt x="83257" y="102920"/>
                </a:cubicBezTo>
                <a:close/>
                <a:moveTo>
                  <a:pt x="87454" y="70485"/>
                </a:moveTo>
                <a:lnTo>
                  <a:pt x="98525" y="70485"/>
                </a:lnTo>
                <a:cubicBezTo>
                  <a:pt x="96807" y="61426"/>
                  <a:pt x="91079" y="53785"/>
                  <a:pt x="83257" y="49480"/>
                </a:cubicBezTo>
                <a:cubicBezTo>
                  <a:pt x="85467" y="55349"/>
                  <a:pt x="86963" y="62565"/>
                  <a:pt x="87454" y="70485"/>
                </a:cubicBezTo>
                <a:close/>
                <a:moveTo>
                  <a:pt x="38635" y="70485"/>
                </a:moveTo>
                <a:lnTo>
                  <a:pt x="49706" y="70485"/>
                </a:lnTo>
                <a:cubicBezTo>
                  <a:pt x="50197" y="62565"/>
                  <a:pt x="51693" y="55349"/>
                  <a:pt x="53903" y="49480"/>
                </a:cubicBezTo>
                <a:cubicBezTo>
                  <a:pt x="46081" y="53785"/>
                  <a:pt x="40353" y="61426"/>
                  <a:pt x="38635" y="70485"/>
                </a:cubicBezTo>
                <a:close/>
                <a:moveTo>
                  <a:pt x="68580" y="34290"/>
                </a:moveTo>
                <a:cubicBezTo>
                  <a:pt x="91727" y="34290"/>
                  <a:pt x="110490" y="53054"/>
                  <a:pt x="110490" y="76200"/>
                </a:cubicBezTo>
                <a:cubicBezTo>
                  <a:pt x="110490" y="99347"/>
                  <a:pt x="91727" y="118110"/>
                  <a:pt x="68580" y="118110"/>
                </a:cubicBezTo>
                <a:cubicBezTo>
                  <a:pt x="45434" y="118110"/>
                  <a:pt x="26670" y="99347"/>
                  <a:pt x="26670" y="76200"/>
                </a:cubicBezTo>
                <a:cubicBezTo>
                  <a:pt x="26670" y="53054"/>
                  <a:pt x="45434" y="34290"/>
                  <a:pt x="68580" y="34290"/>
                </a:cubicBezTo>
                <a:close/>
              </a:path>
            </a:pathLst>
          </a:custGeom>
          <a:solidFill>
            <a:schemeClr val="bg1"/>
          </a:solidFill>
          <a:ln w="7541" cap="flat">
            <a:noFill/>
            <a:prstDash val="solid"/>
            <a:miter/>
          </a:ln>
        </p:spPr>
        <p:txBody>
          <a:bodyPr rtlCol="0" anchor="ctr"/>
          <a:lstStyle/>
          <a:p>
            <a:endParaRPr lang="en-US"/>
          </a:p>
        </p:txBody>
      </p:sp>
      <p:sp>
        <p:nvSpPr>
          <p:cNvPr id="156" name="Graphic 143">
            <a:extLst>
              <a:ext uri="{FF2B5EF4-FFF2-40B4-BE49-F238E27FC236}">
                <a16:creationId xmlns:a16="http://schemas.microsoft.com/office/drawing/2014/main" id="{024C47D7-D882-B8FF-DCA3-8BCA7707FFBF}"/>
              </a:ext>
            </a:extLst>
          </p:cNvPr>
          <p:cNvSpPr/>
          <p:nvPr/>
        </p:nvSpPr>
        <p:spPr>
          <a:xfrm>
            <a:off x="266699" y="5510949"/>
            <a:ext cx="152400" cy="144780"/>
          </a:xfrm>
          <a:custGeom>
            <a:avLst/>
            <a:gdLst>
              <a:gd name="connsiteX0" fmla="*/ 24765 w 152400"/>
              <a:gd name="connsiteY0" fmla="*/ 0 h 144780"/>
              <a:gd name="connsiteX1" fmla="*/ 0 w 152400"/>
              <a:gd name="connsiteY1" fmla="*/ 24765 h 144780"/>
              <a:gd name="connsiteX2" fmla="*/ 0 w 152400"/>
              <a:gd name="connsiteY2" fmla="*/ 74295 h 144780"/>
              <a:gd name="connsiteX3" fmla="*/ 24765 w 152400"/>
              <a:gd name="connsiteY3" fmla="*/ 99060 h 144780"/>
              <a:gd name="connsiteX4" fmla="*/ 41855 w 152400"/>
              <a:gd name="connsiteY4" fmla="*/ 99060 h 144780"/>
              <a:gd name="connsiteX5" fmla="*/ 29289 w 152400"/>
              <a:gd name="connsiteY5" fmla="*/ 110490 h 144780"/>
              <a:gd name="connsiteX6" fmla="*/ 9525 w 152400"/>
              <a:gd name="connsiteY6" fmla="*/ 110490 h 144780"/>
              <a:gd name="connsiteX7" fmla="*/ 3810 w 152400"/>
              <a:gd name="connsiteY7" fmla="*/ 116205 h 144780"/>
              <a:gd name="connsiteX8" fmla="*/ 3810 w 152400"/>
              <a:gd name="connsiteY8" fmla="*/ 139065 h 144780"/>
              <a:gd name="connsiteX9" fmla="*/ 9525 w 152400"/>
              <a:gd name="connsiteY9" fmla="*/ 144780 h 144780"/>
              <a:gd name="connsiteX10" fmla="*/ 32385 w 152400"/>
              <a:gd name="connsiteY10" fmla="*/ 144780 h 144780"/>
              <a:gd name="connsiteX11" fmla="*/ 76200 w 152400"/>
              <a:gd name="connsiteY11" fmla="*/ 100965 h 144780"/>
              <a:gd name="connsiteX12" fmla="*/ 76200 w 152400"/>
              <a:gd name="connsiteY12" fmla="*/ 99060 h 144780"/>
              <a:gd name="connsiteX13" fmla="*/ 89535 w 152400"/>
              <a:gd name="connsiteY13" fmla="*/ 99060 h 144780"/>
              <a:gd name="connsiteX14" fmla="*/ 114185 w 152400"/>
              <a:gd name="connsiteY14" fmla="*/ 76700 h 144780"/>
              <a:gd name="connsiteX15" fmla="*/ 143744 w 152400"/>
              <a:gd name="connsiteY15" fmla="*/ 94435 h 144780"/>
              <a:gd name="connsiteX16" fmla="*/ 149501 w 152400"/>
              <a:gd name="connsiteY16" fmla="*/ 94508 h 144780"/>
              <a:gd name="connsiteX17" fmla="*/ 152400 w 152400"/>
              <a:gd name="connsiteY17" fmla="*/ 89535 h 144780"/>
              <a:gd name="connsiteX18" fmla="*/ 152400 w 152400"/>
              <a:gd name="connsiteY18" fmla="*/ 9525 h 144780"/>
              <a:gd name="connsiteX19" fmla="*/ 149501 w 152400"/>
              <a:gd name="connsiteY19" fmla="*/ 4552 h 144780"/>
              <a:gd name="connsiteX20" fmla="*/ 143744 w 152400"/>
              <a:gd name="connsiteY20" fmla="*/ 4624 h 144780"/>
              <a:gd name="connsiteX21" fmla="*/ 114185 w 152400"/>
              <a:gd name="connsiteY21" fmla="*/ 22360 h 144780"/>
              <a:gd name="connsiteX22" fmla="*/ 89535 w 152400"/>
              <a:gd name="connsiteY22" fmla="*/ 0 h 144780"/>
              <a:gd name="connsiteX23" fmla="*/ 24765 w 152400"/>
              <a:gd name="connsiteY23" fmla="*/ 0 h 144780"/>
              <a:gd name="connsiteX24" fmla="*/ 114300 w 152400"/>
              <a:gd name="connsiteY24" fmla="*/ 35621 h 144780"/>
              <a:gd name="connsiteX25" fmla="*/ 140970 w 152400"/>
              <a:gd name="connsiteY25" fmla="*/ 19619 h 144780"/>
              <a:gd name="connsiteX26" fmla="*/ 140970 w 152400"/>
              <a:gd name="connsiteY26" fmla="*/ 79442 h 144780"/>
              <a:gd name="connsiteX27" fmla="*/ 114300 w 152400"/>
              <a:gd name="connsiteY27" fmla="*/ 63440 h 144780"/>
              <a:gd name="connsiteX28" fmla="*/ 114300 w 152400"/>
              <a:gd name="connsiteY28" fmla="*/ 35621 h 144780"/>
              <a:gd name="connsiteX29" fmla="*/ 32385 w 152400"/>
              <a:gd name="connsiteY29" fmla="*/ 133350 h 144780"/>
              <a:gd name="connsiteX30" fmla="*/ 15240 w 152400"/>
              <a:gd name="connsiteY30" fmla="*/ 133350 h 144780"/>
              <a:gd name="connsiteX31" fmla="*/ 15240 w 152400"/>
              <a:gd name="connsiteY31" fmla="*/ 121920 h 144780"/>
              <a:gd name="connsiteX32" fmla="*/ 29289 w 152400"/>
              <a:gd name="connsiteY32" fmla="*/ 121920 h 144780"/>
              <a:gd name="connsiteX33" fmla="*/ 53311 w 152400"/>
              <a:gd name="connsiteY33" fmla="*/ 99060 h 144780"/>
              <a:gd name="connsiteX34" fmla="*/ 64770 w 152400"/>
              <a:gd name="connsiteY34" fmla="*/ 99060 h 144780"/>
              <a:gd name="connsiteX35" fmla="*/ 64770 w 152400"/>
              <a:gd name="connsiteY35" fmla="*/ 100965 h 144780"/>
              <a:gd name="connsiteX36" fmla="*/ 32385 w 152400"/>
              <a:gd name="connsiteY36" fmla="*/ 133350 h 144780"/>
              <a:gd name="connsiteX37" fmla="*/ 11430 w 152400"/>
              <a:gd name="connsiteY37" fmla="*/ 24765 h 144780"/>
              <a:gd name="connsiteX38" fmla="*/ 24765 w 152400"/>
              <a:gd name="connsiteY38" fmla="*/ 11430 h 144780"/>
              <a:gd name="connsiteX39" fmla="*/ 89535 w 152400"/>
              <a:gd name="connsiteY39" fmla="*/ 11430 h 144780"/>
              <a:gd name="connsiteX40" fmla="*/ 102870 w 152400"/>
              <a:gd name="connsiteY40" fmla="*/ 24765 h 144780"/>
              <a:gd name="connsiteX41" fmla="*/ 102870 w 152400"/>
              <a:gd name="connsiteY41" fmla="*/ 74295 h 144780"/>
              <a:gd name="connsiteX42" fmla="*/ 89535 w 152400"/>
              <a:gd name="connsiteY42" fmla="*/ 87630 h 144780"/>
              <a:gd name="connsiteX43" fmla="*/ 24765 w 152400"/>
              <a:gd name="connsiteY43" fmla="*/ 87630 h 144780"/>
              <a:gd name="connsiteX44" fmla="*/ 11430 w 152400"/>
              <a:gd name="connsiteY44" fmla="*/ 74295 h 144780"/>
              <a:gd name="connsiteX45" fmla="*/ 11430 w 152400"/>
              <a:gd name="connsiteY45" fmla="*/ 24765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400" h="144780">
                <a:moveTo>
                  <a:pt x="24765" y="0"/>
                </a:moveTo>
                <a:cubicBezTo>
                  <a:pt x="11088" y="0"/>
                  <a:pt x="0" y="11088"/>
                  <a:pt x="0" y="24765"/>
                </a:cubicBezTo>
                <a:lnTo>
                  <a:pt x="0" y="74295"/>
                </a:lnTo>
                <a:cubicBezTo>
                  <a:pt x="0" y="87972"/>
                  <a:pt x="11088" y="99060"/>
                  <a:pt x="24765" y="99060"/>
                </a:cubicBezTo>
                <a:lnTo>
                  <a:pt x="41855" y="99060"/>
                </a:lnTo>
                <a:cubicBezTo>
                  <a:pt x="41255" y="105471"/>
                  <a:pt x="35858" y="110490"/>
                  <a:pt x="29289" y="110490"/>
                </a:cubicBezTo>
                <a:lnTo>
                  <a:pt x="9525" y="110490"/>
                </a:lnTo>
                <a:cubicBezTo>
                  <a:pt x="6369" y="110490"/>
                  <a:pt x="3810" y="113049"/>
                  <a:pt x="3810" y="116205"/>
                </a:cubicBezTo>
                <a:lnTo>
                  <a:pt x="3810" y="139065"/>
                </a:lnTo>
                <a:cubicBezTo>
                  <a:pt x="3810" y="142221"/>
                  <a:pt x="6369" y="144780"/>
                  <a:pt x="9525" y="144780"/>
                </a:cubicBezTo>
                <a:lnTo>
                  <a:pt x="32385" y="144780"/>
                </a:lnTo>
                <a:cubicBezTo>
                  <a:pt x="56583" y="144780"/>
                  <a:pt x="76200" y="125163"/>
                  <a:pt x="76200" y="100965"/>
                </a:cubicBezTo>
                <a:lnTo>
                  <a:pt x="76200" y="99060"/>
                </a:lnTo>
                <a:lnTo>
                  <a:pt x="89535" y="99060"/>
                </a:lnTo>
                <a:cubicBezTo>
                  <a:pt x="102401" y="99060"/>
                  <a:pt x="112976" y="89248"/>
                  <a:pt x="114185" y="76700"/>
                </a:cubicBezTo>
                <a:lnTo>
                  <a:pt x="143744" y="94435"/>
                </a:lnTo>
                <a:cubicBezTo>
                  <a:pt x="145510" y="95495"/>
                  <a:pt x="147709" y="95523"/>
                  <a:pt x="149501" y="94508"/>
                </a:cubicBezTo>
                <a:cubicBezTo>
                  <a:pt x="151293" y="93494"/>
                  <a:pt x="152400" y="91594"/>
                  <a:pt x="152400" y="89535"/>
                </a:cubicBezTo>
                <a:lnTo>
                  <a:pt x="152400" y="9525"/>
                </a:lnTo>
                <a:cubicBezTo>
                  <a:pt x="152400" y="7466"/>
                  <a:pt x="151293" y="5566"/>
                  <a:pt x="149501" y="4552"/>
                </a:cubicBezTo>
                <a:cubicBezTo>
                  <a:pt x="147709" y="3537"/>
                  <a:pt x="145510" y="3565"/>
                  <a:pt x="143744" y="4624"/>
                </a:cubicBezTo>
                <a:lnTo>
                  <a:pt x="114185" y="22360"/>
                </a:lnTo>
                <a:cubicBezTo>
                  <a:pt x="112976" y="9811"/>
                  <a:pt x="102401" y="0"/>
                  <a:pt x="89535" y="0"/>
                </a:cubicBezTo>
                <a:lnTo>
                  <a:pt x="24765" y="0"/>
                </a:lnTo>
                <a:close/>
                <a:moveTo>
                  <a:pt x="114300" y="35621"/>
                </a:moveTo>
                <a:lnTo>
                  <a:pt x="140970" y="19619"/>
                </a:lnTo>
                <a:lnTo>
                  <a:pt x="140970" y="79442"/>
                </a:lnTo>
                <a:lnTo>
                  <a:pt x="114300" y="63440"/>
                </a:lnTo>
                <a:lnTo>
                  <a:pt x="114300" y="35621"/>
                </a:lnTo>
                <a:close/>
                <a:moveTo>
                  <a:pt x="32385" y="133350"/>
                </a:moveTo>
                <a:lnTo>
                  <a:pt x="15240" y="133350"/>
                </a:lnTo>
                <a:lnTo>
                  <a:pt x="15240" y="121920"/>
                </a:lnTo>
                <a:lnTo>
                  <a:pt x="29289" y="121920"/>
                </a:lnTo>
                <a:cubicBezTo>
                  <a:pt x="42173" y="121920"/>
                  <a:pt x="52690" y="111790"/>
                  <a:pt x="53311" y="99060"/>
                </a:cubicBezTo>
                <a:lnTo>
                  <a:pt x="64770" y="99060"/>
                </a:lnTo>
                <a:lnTo>
                  <a:pt x="64770" y="100965"/>
                </a:lnTo>
                <a:cubicBezTo>
                  <a:pt x="64770" y="118851"/>
                  <a:pt x="50271" y="133350"/>
                  <a:pt x="32385" y="133350"/>
                </a:cubicBezTo>
                <a:close/>
                <a:moveTo>
                  <a:pt x="11430" y="24765"/>
                </a:moveTo>
                <a:cubicBezTo>
                  <a:pt x="11430" y="17400"/>
                  <a:pt x="17400" y="11430"/>
                  <a:pt x="24765" y="11430"/>
                </a:cubicBezTo>
                <a:lnTo>
                  <a:pt x="89535" y="11430"/>
                </a:lnTo>
                <a:cubicBezTo>
                  <a:pt x="96900" y="11430"/>
                  <a:pt x="102870" y="17400"/>
                  <a:pt x="102870" y="24765"/>
                </a:cubicBezTo>
                <a:lnTo>
                  <a:pt x="102870" y="74295"/>
                </a:lnTo>
                <a:cubicBezTo>
                  <a:pt x="102870" y="81660"/>
                  <a:pt x="96900" y="87630"/>
                  <a:pt x="89535" y="87630"/>
                </a:cubicBezTo>
                <a:lnTo>
                  <a:pt x="24765" y="87630"/>
                </a:lnTo>
                <a:cubicBezTo>
                  <a:pt x="17400" y="87630"/>
                  <a:pt x="11430" y="81660"/>
                  <a:pt x="11430" y="74295"/>
                </a:cubicBezTo>
                <a:lnTo>
                  <a:pt x="11430" y="24765"/>
                </a:lnTo>
                <a:close/>
              </a:path>
            </a:pathLst>
          </a:custGeom>
          <a:solidFill>
            <a:schemeClr val="bg1"/>
          </a:solidFill>
          <a:ln w="7541" cap="flat">
            <a:noFill/>
            <a:prstDash val="solid"/>
            <a:miter/>
          </a:ln>
        </p:spPr>
        <p:txBody>
          <a:bodyPr rtlCol="0" anchor="ctr"/>
          <a:lstStyle/>
          <a:p>
            <a:endParaRPr lang="en-US"/>
          </a:p>
        </p:txBody>
      </p:sp>
      <p:sp>
        <p:nvSpPr>
          <p:cNvPr id="157" name="Graphic 144">
            <a:extLst>
              <a:ext uri="{FF2B5EF4-FFF2-40B4-BE49-F238E27FC236}">
                <a16:creationId xmlns:a16="http://schemas.microsoft.com/office/drawing/2014/main" id="{F19C2EFA-6E93-E345-C550-6AB6141B4772}"/>
              </a:ext>
            </a:extLst>
          </p:cNvPr>
          <p:cNvSpPr/>
          <p:nvPr/>
        </p:nvSpPr>
        <p:spPr>
          <a:xfrm>
            <a:off x="266699" y="6724529"/>
            <a:ext cx="152400" cy="152412"/>
          </a:xfrm>
          <a:custGeom>
            <a:avLst/>
            <a:gdLst>
              <a:gd name="connsiteX0" fmla="*/ 76200 w 152400"/>
              <a:gd name="connsiteY0" fmla="*/ 34290 h 152412"/>
              <a:gd name="connsiteX1" fmla="*/ 81915 w 152400"/>
              <a:gd name="connsiteY1" fmla="*/ 40005 h 152412"/>
              <a:gd name="connsiteX2" fmla="*/ 81915 w 152400"/>
              <a:gd name="connsiteY2" fmla="*/ 87630 h 152412"/>
              <a:gd name="connsiteX3" fmla="*/ 76200 w 152400"/>
              <a:gd name="connsiteY3" fmla="*/ 93345 h 152412"/>
              <a:gd name="connsiteX4" fmla="*/ 70485 w 152400"/>
              <a:gd name="connsiteY4" fmla="*/ 87630 h 152412"/>
              <a:gd name="connsiteX5" fmla="*/ 70485 w 152400"/>
              <a:gd name="connsiteY5" fmla="*/ 40005 h 152412"/>
              <a:gd name="connsiteX6" fmla="*/ 76200 w 152400"/>
              <a:gd name="connsiteY6" fmla="*/ 34290 h 152412"/>
              <a:gd name="connsiteX7" fmla="*/ 76200 w 152400"/>
              <a:gd name="connsiteY7" fmla="*/ 118093 h 152412"/>
              <a:gd name="connsiteX8" fmla="*/ 83820 w 152400"/>
              <a:gd name="connsiteY8" fmla="*/ 110473 h 152412"/>
              <a:gd name="connsiteX9" fmla="*/ 76200 w 152400"/>
              <a:gd name="connsiteY9" fmla="*/ 102853 h 152412"/>
              <a:gd name="connsiteX10" fmla="*/ 68580 w 152400"/>
              <a:gd name="connsiteY10" fmla="*/ 110473 h 152412"/>
              <a:gd name="connsiteX11" fmla="*/ 76200 w 152400"/>
              <a:gd name="connsiteY11" fmla="*/ 118093 h 152412"/>
              <a:gd name="connsiteX12" fmla="*/ 76200 w 152400"/>
              <a:gd name="connsiteY12" fmla="*/ 0 h 152412"/>
              <a:gd name="connsiteX13" fmla="*/ 152400 w 152400"/>
              <a:gd name="connsiteY13" fmla="*/ 76200 h 152412"/>
              <a:gd name="connsiteX14" fmla="*/ 76200 w 152400"/>
              <a:gd name="connsiteY14" fmla="*/ 152400 h 152412"/>
              <a:gd name="connsiteX15" fmla="*/ 41246 w 152400"/>
              <a:gd name="connsiteY15" fmla="*/ 143927 h 152412"/>
              <a:gd name="connsiteX16" fmla="*/ 12093 w 152400"/>
              <a:gd name="connsiteY16" fmla="*/ 152059 h 152412"/>
              <a:gd name="connsiteX17" fmla="*/ 357 w 152400"/>
              <a:gd name="connsiteY17" fmla="*/ 145448 h 152412"/>
              <a:gd name="connsiteX18" fmla="*/ 358 w 152400"/>
              <a:gd name="connsiteY18" fmla="*/ 140323 h 152412"/>
              <a:gd name="connsiteX19" fmla="*/ 8493 w 152400"/>
              <a:gd name="connsiteY19" fmla="*/ 111193 h 152412"/>
              <a:gd name="connsiteX20" fmla="*/ 0 w 152400"/>
              <a:gd name="connsiteY20" fmla="*/ 76200 h 152412"/>
              <a:gd name="connsiteX21" fmla="*/ 76200 w 152400"/>
              <a:gd name="connsiteY21" fmla="*/ 0 h 152412"/>
              <a:gd name="connsiteX22" fmla="*/ 76200 w 152400"/>
              <a:gd name="connsiteY22" fmla="*/ 11430 h 152412"/>
              <a:gd name="connsiteX23" fmla="*/ 11430 w 152400"/>
              <a:gd name="connsiteY23" fmla="*/ 76200 h 152412"/>
              <a:gd name="connsiteX24" fmla="*/ 19606 w 152400"/>
              <a:gd name="connsiteY24" fmla="*/ 107728 h 152412"/>
              <a:gd name="connsiteX25" fmla="*/ 20754 w 152400"/>
              <a:gd name="connsiteY25" fmla="*/ 109783 h 152412"/>
              <a:gd name="connsiteX26" fmla="*/ 12276 w 152400"/>
              <a:gd name="connsiteY26" fmla="*/ 140142 h 152412"/>
              <a:gd name="connsiteX27" fmla="*/ 42653 w 152400"/>
              <a:gd name="connsiteY27" fmla="*/ 131668 h 152412"/>
              <a:gd name="connsiteX28" fmla="*/ 44707 w 152400"/>
              <a:gd name="connsiteY28" fmla="*/ 132813 h 152412"/>
              <a:gd name="connsiteX29" fmla="*/ 76200 w 152400"/>
              <a:gd name="connsiteY29" fmla="*/ 140970 h 152412"/>
              <a:gd name="connsiteX30" fmla="*/ 140970 w 152400"/>
              <a:gd name="connsiteY30" fmla="*/ 76200 h 152412"/>
              <a:gd name="connsiteX31" fmla="*/ 76200 w 152400"/>
              <a:gd name="connsiteY31" fmla="*/ 11430 h 1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2400" h="152412">
                <a:moveTo>
                  <a:pt x="76200" y="34290"/>
                </a:moveTo>
                <a:cubicBezTo>
                  <a:pt x="79356" y="34290"/>
                  <a:pt x="81915" y="36849"/>
                  <a:pt x="81915" y="40005"/>
                </a:cubicBezTo>
                <a:lnTo>
                  <a:pt x="81915" y="87630"/>
                </a:lnTo>
                <a:cubicBezTo>
                  <a:pt x="81915" y="90786"/>
                  <a:pt x="79356" y="93345"/>
                  <a:pt x="76200" y="93345"/>
                </a:cubicBezTo>
                <a:cubicBezTo>
                  <a:pt x="73044" y="93345"/>
                  <a:pt x="70485" y="90786"/>
                  <a:pt x="70485" y="87630"/>
                </a:cubicBezTo>
                <a:lnTo>
                  <a:pt x="70485" y="40005"/>
                </a:lnTo>
                <a:cubicBezTo>
                  <a:pt x="70485" y="36849"/>
                  <a:pt x="73044" y="34290"/>
                  <a:pt x="76200" y="34290"/>
                </a:cubicBezTo>
                <a:close/>
                <a:moveTo>
                  <a:pt x="76200" y="118093"/>
                </a:moveTo>
                <a:cubicBezTo>
                  <a:pt x="80409" y="118093"/>
                  <a:pt x="83820" y="114682"/>
                  <a:pt x="83820" y="110473"/>
                </a:cubicBezTo>
                <a:cubicBezTo>
                  <a:pt x="83820" y="106265"/>
                  <a:pt x="80409" y="102853"/>
                  <a:pt x="76200" y="102853"/>
                </a:cubicBezTo>
                <a:cubicBezTo>
                  <a:pt x="71991" y="102853"/>
                  <a:pt x="68580" y="106265"/>
                  <a:pt x="68580" y="110473"/>
                </a:cubicBezTo>
                <a:cubicBezTo>
                  <a:pt x="68580" y="114682"/>
                  <a:pt x="71991" y="118093"/>
                  <a:pt x="76200" y="118093"/>
                </a:cubicBezTo>
                <a:close/>
                <a:moveTo>
                  <a:pt x="76200" y="0"/>
                </a:moveTo>
                <a:cubicBezTo>
                  <a:pt x="118284" y="0"/>
                  <a:pt x="152400" y="34116"/>
                  <a:pt x="152400" y="76200"/>
                </a:cubicBezTo>
                <a:cubicBezTo>
                  <a:pt x="152400" y="118284"/>
                  <a:pt x="118284" y="152400"/>
                  <a:pt x="76200" y="152400"/>
                </a:cubicBezTo>
                <a:cubicBezTo>
                  <a:pt x="63869" y="152400"/>
                  <a:pt x="51952" y="149463"/>
                  <a:pt x="41246" y="143927"/>
                </a:cubicBezTo>
                <a:lnTo>
                  <a:pt x="12093" y="152059"/>
                </a:lnTo>
                <a:cubicBezTo>
                  <a:pt x="7027" y="153474"/>
                  <a:pt x="1772" y="150514"/>
                  <a:pt x="357" y="145448"/>
                </a:cubicBezTo>
                <a:cubicBezTo>
                  <a:pt x="-111" y="143771"/>
                  <a:pt x="-111" y="141998"/>
                  <a:pt x="358" y="140323"/>
                </a:cubicBezTo>
                <a:lnTo>
                  <a:pt x="8493" y="111193"/>
                </a:lnTo>
                <a:cubicBezTo>
                  <a:pt x="2944" y="100477"/>
                  <a:pt x="0" y="88547"/>
                  <a:pt x="0" y="76200"/>
                </a:cubicBezTo>
                <a:cubicBezTo>
                  <a:pt x="0" y="34116"/>
                  <a:pt x="34116" y="0"/>
                  <a:pt x="76200" y="0"/>
                </a:cubicBezTo>
                <a:close/>
                <a:moveTo>
                  <a:pt x="76200" y="11430"/>
                </a:moveTo>
                <a:cubicBezTo>
                  <a:pt x="40429" y="11430"/>
                  <a:pt x="11430" y="40429"/>
                  <a:pt x="11430" y="76200"/>
                </a:cubicBezTo>
                <a:cubicBezTo>
                  <a:pt x="11430" y="87398"/>
                  <a:pt x="14271" y="98172"/>
                  <a:pt x="19606" y="107728"/>
                </a:cubicBezTo>
                <a:lnTo>
                  <a:pt x="20754" y="109783"/>
                </a:lnTo>
                <a:lnTo>
                  <a:pt x="12276" y="140142"/>
                </a:lnTo>
                <a:lnTo>
                  <a:pt x="42653" y="131668"/>
                </a:lnTo>
                <a:lnTo>
                  <a:pt x="44707" y="132813"/>
                </a:lnTo>
                <a:cubicBezTo>
                  <a:pt x="54255" y="138136"/>
                  <a:pt x="65015" y="140970"/>
                  <a:pt x="76200" y="140970"/>
                </a:cubicBezTo>
                <a:cubicBezTo>
                  <a:pt x="111971" y="140970"/>
                  <a:pt x="140970" y="111971"/>
                  <a:pt x="140970" y="76200"/>
                </a:cubicBezTo>
                <a:cubicBezTo>
                  <a:pt x="140970" y="40429"/>
                  <a:pt x="111971" y="11430"/>
                  <a:pt x="76200" y="11430"/>
                </a:cubicBezTo>
                <a:close/>
              </a:path>
            </a:pathLst>
          </a:custGeom>
          <a:solidFill>
            <a:schemeClr val="bg1"/>
          </a:solidFill>
          <a:ln w="7541" cap="flat">
            <a:noFill/>
            <a:prstDash val="solid"/>
            <a:miter/>
          </a:ln>
        </p:spPr>
        <p:txBody>
          <a:bodyPr rtlCol="0" anchor="ctr"/>
          <a:lstStyle/>
          <a:p>
            <a:endParaRPr lang="en-US"/>
          </a:p>
        </p:txBody>
      </p:sp>
      <p:sp>
        <p:nvSpPr>
          <p:cNvPr id="158" name="Graphic 145">
            <a:extLst>
              <a:ext uri="{FF2B5EF4-FFF2-40B4-BE49-F238E27FC236}">
                <a16:creationId xmlns:a16="http://schemas.microsoft.com/office/drawing/2014/main" id="{369FB197-AD25-FD29-2014-0E3F6649BEF4}"/>
              </a:ext>
            </a:extLst>
          </p:cNvPr>
          <p:cNvSpPr/>
          <p:nvPr/>
        </p:nvSpPr>
        <p:spPr>
          <a:xfrm>
            <a:off x="266699" y="6317459"/>
            <a:ext cx="152400" cy="152400"/>
          </a:xfrm>
          <a:custGeom>
            <a:avLst/>
            <a:gdLst>
              <a:gd name="connsiteX0" fmla="*/ 106680 w 152400"/>
              <a:gd name="connsiteY0" fmla="*/ 47625 h 152400"/>
              <a:gd name="connsiteX1" fmla="*/ 112395 w 152400"/>
              <a:gd name="connsiteY1" fmla="*/ 41910 h 152400"/>
              <a:gd name="connsiteX2" fmla="*/ 118110 w 152400"/>
              <a:gd name="connsiteY2" fmla="*/ 47625 h 152400"/>
              <a:gd name="connsiteX3" fmla="*/ 118110 w 152400"/>
              <a:gd name="connsiteY3" fmla="*/ 72390 h 152400"/>
              <a:gd name="connsiteX4" fmla="*/ 112395 w 152400"/>
              <a:gd name="connsiteY4" fmla="*/ 78105 h 152400"/>
              <a:gd name="connsiteX5" fmla="*/ 91440 w 152400"/>
              <a:gd name="connsiteY5" fmla="*/ 78105 h 152400"/>
              <a:gd name="connsiteX6" fmla="*/ 85725 w 152400"/>
              <a:gd name="connsiteY6" fmla="*/ 72390 h 152400"/>
              <a:gd name="connsiteX7" fmla="*/ 91440 w 152400"/>
              <a:gd name="connsiteY7" fmla="*/ 66675 h 152400"/>
              <a:gd name="connsiteX8" fmla="*/ 101121 w 152400"/>
              <a:gd name="connsiteY8" fmla="*/ 66675 h 152400"/>
              <a:gd name="connsiteX9" fmla="*/ 76201 w 152400"/>
              <a:gd name="connsiteY9" fmla="*/ 49530 h 152400"/>
              <a:gd name="connsiteX10" fmla="*/ 55830 w 152400"/>
              <a:gd name="connsiteY10" fmla="*/ 58898 h 152400"/>
              <a:gd name="connsiteX11" fmla="*/ 47782 w 152400"/>
              <a:gd name="connsiteY11" fmla="*/ 59640 h 152400"/>
              <a:gd name="connsiteX12" fmla="*/ 47040 w 152400"/>
              <a:gd name="connsiteY12" fmla="*/ 51592 h 152400"/>
              <a:gd name="connsiteX13" fmla="*/ 76201 w 152400"/>
              <a:gd name="connsiteY13" fmla="*/ 38100 h 152400"/>
              <a:gd name="connsiteX14" fmla="*/ 106680 w 152400"/>
              <a:gd name="connsiteY14" fmla="*/ 53337 h 152400"/>
              <a:gd name="connsiteX15" fmla="*/ 106680 w 152400"/>
              <a:gd name="connsiteY15" fmla="*/ 47625 h 152400"/>
              <a:gd name="connsiteX16" fmla="*/ 45720 w 152400"/>
              <a:gd name="connsiteY16" fmla="*/ 99060 h 152400"/>
              <a:gd name="connsiteX17" fmla="*/ 45720 w 152400"/>
              <a:gd name="connsiteY17" fmla="*/ 104775 h 152400"/>
              <a:gd name="connsiteX18" fmla="*/ 40005 w 152400"/>
              <a:gd name="connsiteY18" fmla="*/ 110490 h 152400"/>
              <a:gd name="connsiteX19" fmla="*/ 34290 w 152400"/>
              <a:gd name="connsiteY19" fmla="*/ 104775 h 152400"/>
              <a:gd name="connsiteX20" fmla="*/ 34290 w 152400"/>
              <a:gd name="connsiteY20" fmla="*/ 81915 h 152400"/>
              <a:gd name="connsiteX21" fmla="*/ 40005 w 152400"/>
              <a:gd name="connsiteY21" fmla="*/ 76200 h 152400"/>
              <a:gd name="connsiteX22" fmla="*/ 60960 w 152400"/>
              <a:gd name="connsiteY22" fmla="*/ 76200 h 152400"/>
              <a:gd name="connsiteX23" fmla="*/ 66675 w 152400"/>
              <a:gd name="connsiteY23" fmla="*/ 81915 h 152400"/>
              <a:gd name="connsiteX24" fmla="*/ 60960 w 152400"/>
              <a:gd name="connsiteY24" fmla="*/ 87630 h 152400"/>
              <a:gd name="connsiteX25" fmla="*/ 52096 w 152400"/>
              <a:gd name="connsiteY25" fmla="*/ 87630 h 152400"/>
              <a:gd name="connsiteX26" fmla="*/ 76201 w 152400"/>
              <a:gd name="connsiteY26" fmla="*/ 102870 h 152400"/>
              <a:gd name="connsiteX27" fmla="*/ 96611 w 152400"/>
              <a:gd name="connsiteY27" fmla="*/ 93463 h 152400"/>
              <a:gd name="connsiteX28" fmla="*/ 104667 w 152400"/>
              <a:gd name="connsiteY28" fmla="*/ 92810 h 152400"/>
              <a:gd name="connsiteX29" fmla="*/ 105319 w 152400"/>
              <a:gd name="connsiteY29" fmla="*/ 100866 h 152400"/>
              <a:gd name="connsiteX30" fmla="*/ 76201 w 152400"/>
              <a:gd name="connsiteY30" fmla="*/ 114300 h 152400"/>
              <a:gd name="connsiteX31" fmla="*/ 45720 w 152400"/>
              <a:gd name="connsiteY31" fmla="*/ 99060 h 152400"/>
              <a:gd name="connsiteX32" fmla="*/ 76200 w 152400"/>
              <a:gd name="connsiteY32" fmla="*/ 0 h 152400"/>
              <a:gd name="connsiteX33" fmla="*/ 0 w 152400"/>
              <a:gd name="connsiteY33" fmla="*/ 76200 h 152400"/>
              <a:gd name="connsiteX34" fmla="*/ 76200 w 152400"/>
              <a:gd name="connsiteY34" fmla="*/ 152400 h 152400"/>
              <a:gd name="connsiteX35" fmla="*/ 152400 w 152400"/>
              <a:gd name="connsiteY35" fmla="*/ 76200 h 152400"/>
              <a:gd name="connsiteX36" fmla="*/ 76200 w 152400"/>
              <a:gd name="connsiteY36" fmla="*/ 0 h 152400"/>
              <a:gd name="connsiteX37" fmla="*/ 140970 w 152400"/>
              <a:gd name="connsiteY37" fmla="*/ 76200 h 152400"/>
              <a:gd name="connsiteX38" fmla="*/ 76200 w 152400"/>
              <a:gd name="connsiteY38" fmla="*/ 140970 h 152400"/>
              <a:gd name="connsiteX39" fmla="*/ 11430 w 152400"/>
              <a:gd name="connsiteY39" fmla="*/ 76200 h 152400"/>
              <a:gd name="connsiteX40" fmla="*/ 76200 w 152400"/>
              <a:gd name="connsiteY40" fmla="*/ 11430 h 152400"/>
              <a:gd name="connsiteX41" fmla="*/ 140970 w 152400"/>
              <a:gd name="connsiteY41" fmla="*/ 762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 h="152400">
                <a:moveTo>
                  <a:pt x="106680" y="47625"/>
                </a:moveTo>
                <a:cubicBezTo>
                  <a:pt x="106680" y="44469"/>
                  <a:pt x="109239" y="41910"/>
                  <a:pt x="112395" y="41910"/>
                </a:cubicBezTo>
                <a:cubicBezTo>
                  <a:pt x="115551" y="41910"/>
                  <a:pt x="118110" y="44469"/>
                  <a:pt x="118110" y="47625"/>
                </a:cubicBezTo>
                <a:lnTo>
                  <a:pt x="118110" y="72390"/>
                </a:lnTo>
                <a:cubicBezTo>
                  <a:pt x="118110" y="75546"/>
                  <a:pt x="115551" y="78105"/>
                  <a:pt x="112395" y="78105"/>
                </a:cubicBezTo>
                <a:lnTo>
                  <a:pt x="91440" y="78105"/>
                </a:lnTo>
                <a:cubicBezTo>
                  <a:pt x="88284" y="78105"/>
                  <a:pt x="85725" y="75546"/>
                  <a:pt x="85725" y="72390"/>
                </a:cubicBezTo>
                <a:cubicBezTo>
                  <a:pt x="85725" y="69234"/>
                  <a:pt x="88284" y="66675"/>
                  <a:pt x="91440" y="66675"/>
                </a:cubicBezTo>
                <a:lnTo>
                  <a:pt x="101121" y="66675"/>
                </a:lnTo>
                <a:cubicBezTo>
                  <a:pt x="97288" y="56650"/>
                  <a:pt x="87572" y="49530"/>
                  <a:pt x="76201" y="49530"/>
                </a:cubicBezTo>
                <a:cubicBezTo>
                  <a:pt x="67871" y="49530"/>
                  <a:pt x="60680" y="53063"/>
                  <a:pt x="55830" y="58898"/>
                </a:cubicBezTo>
                <a:cubicBezTo>
                  <a:pt x="53813" y="61325"/>
                  <a:pt x="50210" y="61658"/>
                  <a:pt x="47782" y="59640"/>
                </a:cubicBezTo>
                <a:cubicBezTo>
                  <a:pt x="45355" y="57623"/>
                  <a:pt x="45022" y="54020"/>
                  <a:pt x="47040" y="51592"/>
                </a:cubicBezTo>
                <a:cubicBezTo>
                  <a:pt x="54071" y="43132"/>
                  <a:pt x="64490" y="38100"/>
                  <a:pt x="76201" y="38100"/>
                </a:cubicBezTo>
                <a:cubicBezTo>
                  <a:pt x="88666" y="38100"/>
                  <a:pt x="99730" y="44084"/>
                  <a:pt x="106680" y="53337"/>
                </a:cubicBezTo>
                <a:lnTo>
                  <a:pt x="106680" y="47625"/>
                </a:lnTo>
                <a:close/>
                <a:moveTo>
                  <a:pt x="45720" y="99060"/>
                </a:moveTo>
                <a:lnTo>
                  <a:pt x="45720" y="104775"/>
                </a:lnTo>
                <a:cubicBezTo>
                  <a:pt x="45720" y="107931"/>
                  <a:pt x="43161" y="110490"/>
                  <a:pt x="40005" y="110490"/>
                </a:cubicBezTo>
                <a:cubicBezTo>
                  <a:pt x="36849" y="110490"/>
                  <a:pt x="34290" y="107931"/>
                  <a:pt x="34290" y="104775"/>
                </a:cubicBezTo>
                <a:lnTo>
                  <a:pt x="34290" y="81915"/>
                </a:lnTo>
                <a:cubicBezTo>
                  <a:pt x="34290" y="78759"/>
                  <a:pt x="36849" y="76200"/>
                  <a:pt x="40005" y="76200"/>
                </a:cubicBezTo>
                <a:lnTo>
                  <a:pt x="60960" y="76200"/>
                </a:lnTo>
                <a:cubicBezTo>
                  <a:pt x="64116" y="76200"/>
                  <a:pt x="66675" y="78759"/>
                  <a:pt x="66675" y="81915"/>
                </a:cubicBezTo>
                <a:cubicBezTo>
                  <a:pt x="66675" y="85071"/>
                  <a:pt x="64116" y="87630"/>
                  <a:pt x="60960" y="87630"/>
                </a:cubicBezTo>
                <a:lnTo>
                  <a:pt x="52096" y="87630"/>
                </a:lnTo>
                <a:cubicBezTo>
                  <a:pt x="56377" y="96644"/>
                  <a:pt x="65568" y="102870"/>
                  <a:pt x="76201" y="102870"/>
                </a:cubicBezTo>
                <a:cubicBezTo>
                  <a:pt x="84359" y="102870"/>
                  <a:pt x="91720" y="99215"/>
                  <a:pt x="96611" y="93463"/>
                </a:cubicBezTo>
                <a:cubicBezTo>
                  <a:pt x="98655" y="91058"/>
                  <a:pt x="102262" y="90766"/>
                  <a:pt x="104667" y="92810"/>
                </a:cubicBezTo>
                <a:cubicBezTo>
                  <a:pt x="107072" y="94855"/>
                  <a:pt x="107364" y="98461"/>
                  <a:pt x="105319" y="100866"/>
                </a:cubicBezTo>
                <a:cubicBezTo>
                  <a:pt x="98329" y="109088"/>
                  <a:pt x="87822" y="114300"/>
                  <a:pt x="76201" y="114300"/>
                </a:cubicBezTo>
                <a:cubicBezTo>
                  <a:pt x="63732" y="114300"/>
                  <a:pt x="52669" y="108313"/>
                  <a:pt x="45720" y="99060"/>
                </a:cubicBezTo>
                <a:close/>
                <a:moveTo>
                  <a:pt x="76200" y="0"/>
                </a:moveTo>
                <a:cubicBezTo>
                  <a:pt x="34116" y="0"/>
                  <a:pt x="0" y="34116"/>
                  <a:pt x="0" y="76200"/>
                </a:cubicBezTo>
                <a:cubicBezTo>
                  <a:pt x="0" y="118284"/>
                  <a:pt x="34116" y="152400"/>
                  <a:pt x="76200" y="152400"/>
                </a:cubicBezTo>
                <a:cubicBezTo>
                  <a:pt x="118284" y="152400"/>
                  <a:pt x="152400" y="118284"/>
                  <a:pt x="152400" y="76200"/>
                </a:cubicBezTo>
                <a:cubicBezTo>
                  <a:pt x="152400" y="34116"/>
                  <a:pt x="118284" y="0"/>
                  <a:pt x="76200" y="0"/>
                </a:cubicBezTo>
                <a:close/>
                <a:moveTo>
                  <a:pt x="140970" y="76200"/>
                </a:moveTo>
                <a:cubicBezTo>
                  <a:pt x="140970" y="111971"/>
                  <a:pt x="111971" y="140970"/>
                  <a:pt x="76200" y="140970"/>
                </a:cubicBezTo>
                <a:cubicBezTo>
                  <a:pt x="40429" y="140970"/>
                  <a:pt x="11430" y="111971"/>
                  <a:pt x="11430" y="76200"/>
                </a:cubicBezTo>
                <a:cubicBezTo>
                  <a:pt x="11430" y="40429"/>
                  <a:pt x="40429" y="11430"/>
                  <a:pt x="76200" y="11430"/>
                </a:cubicBezTo>
                <a:cubicBezTo>
                  <a:pt x="111971" y="11430"/>
                  <a:pt x="140970" y="40429"/>
                  <a:pt x="140970" y="76200"/>
                </a:cubicBezTo>
                <a:close/>
              </a:path>
            </a:pathLst>
          </a:custGeom>
          <a:solidFill>
            <a:schemeClr val="bg1"/>
          </a:solidFill>
          <a:ln w="7541" cap="flat">
            <a:noFill/>
            <a:prstDash val="solid"/>
            <a:miter/>
          </a:ln>
        </p:spPr>
        <p:txBody>
          <a:bodyPr rtlCol="0" anchor="ctr"/>
          <a:lstStyle/>
          <a:p>
            <a:endParaRPr lang="en-US"/>
          </a:p>
        </p:txBody>
      </p:sp>
    </p:spTree>
    <p:extLst>
      <p:ext uri="{BB962C8B-B14F-4D97-AF65-F5344CB8AC3E}">
        <p14:creationId xmlns:p14="http://schemas.microsoft.com/office/powerpoint/2010/main" val="4087665308"/>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7384ce8-a2ad-4061-818a-88bf72b6eefd">
      <Terms xmlns="http://schemas.microsoft.com/office/infopath/2007/PartnerControls"/>
    </lcf76f155ced4ddcb4097134ff3c332f>
    <TaxCatchAll xmlns="254ab26a-04f6-42f5-9555-e3c9fb1706a1" xsi:nil="true"/>
    <Thumbnail xmlns="a7384ce8-a2ad-4061-818a-88bf72b6eefd" xsi:nil="true"/>
    <_ip_UnifiedCompliancePolicyUIAction xmlns="http://schemas.microsoft.com/sharepoint/v3" xsi:nil="true"/>
    <Dateapproved xmlns="a7384ce8-a2ad-4061-818a-88bf72b6eefd" xsi:nil="true"/>
    <_ip_UnifiedCompliancePolicyProperties xmlns="http://schemas.microsoft.com/sharepoint/v3" xsi:nil="true"/>
    <Image xmlns="a7384ce8-a2ad-4061-818a-88bf72b6eef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743FB91453AB4DB8662F2E12DC3E10" ma:contentTypeVersion="25" ma:contentTypeDescription="Create a new document." ma:contentTypeScope="" ma:versionID="03f02f54765e57a1cfce084709accae5">
  <xsd:schema xmlns:xsd="http://www.w3.org/2001/XMLSchema" xmlns:xs="http://www.w3.org/2001/XMLSchema" xmlns:p="http://schemas.microsoft.com/office/2006/metadata/properties" xmlns:ns1="http://schemas.microsoft.com/sharepoint/v3" xmlns:ns2="a7384ce8-a2ad-4061-818a-88bf72b6eefd" xmlns:ns3="254ab26a-04f6-42f5-9555-e3c9fb1706a1" targetNamespace="http://schemas.microsoft.com/office/2006/metadata/properties" ma:root="true" ma:fieldsID="e95a8859d36d79d4d45685893279faa4" ns1:_="" ns2:_="" ns3:_="">
    <xsd:import namespace="http://schemas.microsoft.com/sharepoint/v3"/>
    <xsd:import namespace="a7384ce8-a2ad-4061-818a-88bf72b6eefd"/>
    <xsd:import namespace="254ab26a-04f6-42f5-9555-e3c9fb170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oc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Dateapproved" minOccurs="0"/>
                <xsd:element ref="ns2:Thumbnail" minOccurs="0"/>
                <xsd:element ref="ns2:MediaServiceObjectDetectorVersions" minOccurs="0"/>
                <xsd:element ref="ns2:MediaServiceSystemTags"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384ce8-a2ad-4061-818a-88bf72b6e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Dateapproved" ma:index="25" nillable="true" ma:displayName="Notes" ma:description="Enter date approved here" ma:format="Dropdown" ma:internalName="Dateapproved">
      <xsd:simpleType>
        <xsd:restriction base="dms:Note">
          <xsd:maxLength value="255"/>
        </xsd:restriction>
      </xsd:simpleType>
    </xsd:element>
    <xsd:element name="Thumbnail" ma:index="26" nillable="true" ma:displayName="Thumbnail" ma:format="Thumbnail" ma:internalName="Thumbnail">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Image" ma:index="29"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4ab26a-04f6-42f5-9555-e3c9fb1706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bda739f-6e84-4682-ab84-dba308ad8f6a}" ma:internalName="TaxCatchAll" ma:showField="CatchAllData" ma:web="254ab26a-04f6-42f5-9555-e3c9fb170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94E527-36DA-4C3C-981A-901CA4B0C770}">
  <ds:schemaRefs>
    <ds:schemaRef ds:uri="http://schemas.microsoft.com/office/2006/metadata/properties"/>
    <ds:schemaRef ds:uri="http://schemas.microsoft.com/office/infopath/2007/PartnerControls"/>
    <ds:schemaRef ds:uri="a7384ce8-a2ad-4061-818a-88bf72b6eefd"/>
    <ds:schemaRef ds:uri="http://schemas.microsoft.com/sharepoint/v3"/>
    <ds:schemaRef ds:uri="254ab26a-04f6-42f5-9555-e3c9fb1706a1"/>
    <ds:schemaRef ds:uri="b674efa8-14b0-4cef-8fda-ee618ac0138b"/>
    <ds:schemaRef ds:uri="d84c9e3b-463a-4f29-a1ff-ab4e0a6eee88"/>
  </ds:schemaRefs>
</ds:datastoreItem>
</file>

<file path=customXml/itemProps2.xml><?xml version="1.0" encoding="utf-8"?>
<ds:datastoreItem xmlns:ds="http://schemas.openxmlformats.org/officeDocument/2006/customXml" ds:itemID="{C7A932A8-ACEF-49A3-A217-9405F0F87728}"/>
</file>

<file path=customXml/itemProps3.xml><?xml version="1.0" encoding="utf-8"?>
<ds:datastoreItem xmlns:ds="http://schemas.openxmlformats.org/officeDocument/2006/customXml" ds:itemID="{1E4ACA12-C851-46FF-ACF6-A6B9D52467D6}">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White Template</Template>
  <TotalTime>0</TotalTime>
  <Words>852</Words>
  <Application>Microsoft Office PowerPoint</Application>
  <PresentationFormat>Custom</PresentationFormat>
  <Paragraphs>59</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Segoe UI</vt:lpstr>
      <vt:lpstr>Segoe UI Semibold</vt:lpstr>
      <vt:lpstr>Wingdings</vt:lpstr>
      <vt:lpstr>White Template</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
  <cp:revision>2</cp:revision>
  <dcterms:created xsi:type="dcterms:W3CDTF">2024-01-04T17:49:16Z</dcterms:created>
  <dcterms:modified xsi:type="dcterms:W3CDTF">2024-02-23T09:13:56Z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0x010100FF743FB91453AB4DB8662F2E12DC3E10</vt:lpwstr>
  </property>
  <property fmtid="{D5CDD505-2E9C-101B-9397-08002B2CF9AE}" pid="3" name="MediaServiceImageTags">
    <vt:lpwstr/>
  </property>
</Properties>
</file>